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7"/>
  </p:notesMasterIdLst>
  <p:sldIdLst>
    <p:sldId id="283" r:id="rId5"/>
    <p:sldId id="298" r:id="rId6"/>
    <p:sldId id="285" r:id="rId7"/>
    <p:sldId id="297" r:id="rId8"/>
    <p:sldId id="292" r:id="rId9"/>
    <p:sldId id="295" r:id="rId10"/>
    <p:sldId id="287" r:id="rId11"/>
    <p:sldId id="291" r:id="rId12"/>
    <p:sldId id="309" r:id="rId13"/>
    <p:sldId id="310" r:id="rId14"/>
    <p:sldId id="289" r:id="rId15"/>
    <p:sldId id="30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A2F"/>
    <a:srgbClr val="474134"/>
    <a:srgbClr val="554D3D"/>
    <a:srgbClr val="595515"/>
    <a:srgbClr val="5A532C"/>
    <a:srgbClr val="5B542C"/>
    <a:srgbClr val="59522B"/>
    <a:srgbClr val="5D562D"/>
    <a:srgbClr val="655D31"/>
    <a:srgbClr val="6B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79" autoAdjust="0"/>
  </p:normalViewPr>
  <p:slideViewPr>
    <p:cSldViewPr snapToGrid="0" showGuides="1">
      <p:cViewPr varScale="1">
        <p:scale>
          <a:sx n="69" d="100"/>
          <a:sy n="69" d="100"/>
        </p:scale>
        <p:origin x="780" y="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26648-F114-4402-B049-AA57EA7F2020}" type="datetimeFigureOut">
              <a:rPr lang="en-US" smtClean="0"/>
              <a:t>2/21/2025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815FE-BC4D-474E-9AA3-6983BC3D8777}" type="slidenum">
              <a:rPr lang="en-US" smtClean="0"/>
              <a:t>‹#›</a:t>
            </a:fld>
            <a:endParaRPr lang="en-US" dirty="0"/>
          </a:p>
        </p:txBody>
      </p:sp>
    </p:spTree>
    <p:extLst>
      <p:ext uri="{BB962C8B-B14F-4D97-AF65-F5344CB8AC3E}">
        <p14:creationId xmlns:p14="http://schemas.microsoft.com/office/powerpoint/2010/main" val="36135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en-US" dirty="0"/>
              <a:t>20XX</a:t>
            </a: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dirty="0"/>
              <a:t>presentation title</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4D792B7-0397-C047-AE12-1A03F7E3DC83}"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02192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179067784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56907052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84D792B7-0397-C047-AE12-1A03F7E3DC83}"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867674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228463087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119048583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355009388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6091887"/>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175127155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731520"/>
            <a:ext cx="5952744" cy="1645920"/>
          </a:xfrm>
        </p:spPr>
        <p:txBody>
          <a:bodyPr/>
          <a:lstStyle>
            <a:lvl1pPr algn="l">
              <a:defRPr sz="7200"/>
            </a:lvl1pPr>
          </a:lstStyle>
          <a:p>
            <a:r>
              <a:rPr lang="en-US"/>
              <a:t>Click to edit Master title style</a:t>
            </a:r>
            <a:endParaRPr lang="en-US" dirty="0"/>
          </a:p>
        </p:txBody>
      </p:sp>
      <p:sp>
        <p:nvSpPr>
          <p:cNvPr id="20" name="Picture Placeholder 19">
            <a:extLst>
              <a:ext uri="{FF2B5EF4-FFF2-40B4-BE49-F238E27FC236}">
                <a16:creationId xmlns:a16="http://schemas.microsoft.com/office/drawing/2014/main" id="{2AA6941D-E239-2A54-E6C1-1574E59717D1}"/>
              </a:ext>
            </a:extLst>
          </p:cNvPr>
          <p:cNvSpPr>
            <a:spLocks noGrp="1"/>
          </p:cNvSpPr>
          <p:nvPr>
            <p:ph type="pic" sz="quarter" idx="13"/>
          </p:nvPr>
        </p:nvSpPr>
        <p:spPr>
          <a:xfrm>
            <a:off x="0" y="0"/>
            <a:ext cx="4872540" cy="6858000"/>
          </a:xfrm>
          <a:ln w="15875">
            <a:solidFill>
              <a:schemeClr val="tx1"/>
            </a:solidFill>
          </a:ln>
        </p:spPr>
        <p:txBody>
          <a:bodyPr anchor="ctr"/>
          <a:lstStyle>
            <a:lvl1pPr marL="0" indent="0" algn="ctr">
              <a:buNone/>
              <a:defRPr/>
            </a:lvl1pPr>
          </a:lstStyle>
          <a:p>
            <a:r>
              <a:rPr lang="en-US" dirty="0"/>
              <a:t>Click icon to add picture</a:t>
            </a:r>
          </a:p>
        </p:txBody>
      </p:sp>
      <p:cxnSp>
        <p:nvCxnSpPr>
          <p:cNvPr id="9" name="Straight Connector 8">
            <a:extLst>
              <a:ext uri="{FF2B5EF4-FFF2-40B4-BE49-F238E27FC236}">
                <a16:creationId xmlns:a16="http://schemas.microsoft.com/office/drawing/2014/main" id="{644C3332-D605-38F6-7D05-D7B329747768}"/>
              </a:ext>
            </a:extLst>
          </p:cNvPr>
          <p:cNvCxnSpPr>
            <a:cxnSpLocks/>
          </p:cNvCxnSpPr>
          <p:nvPr userDrawn="1"/>
        </p:nvCxnSpPr>
        <p:spPr>
          <a:xfrm>
            <a:off x="4863079" y="4150757"/>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B2C081-8C69-001E-872F-68A1B1E48B94}"/>
              </a:ext>
            </a:extLst>
          </p:cNvPr>
          <p:cNvCxnSpPr>
            <a:cxnSpLocks/>
          </p:cNvCxnSpPr>
          <p:nvPr userDrawn="1"/>
        </p:nvCxnSpPr>
        <p:spPr>
          <a:xfrm>
            <a:off x="4872540" y="5515589"/>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613557-EA43-56E7-5DE1-8A9813B2D7EB}"/>
              </a:ext>
            </a:extLst>
          </p:cNvPr>
          <p:cNvCxnSpPr>
            <a:cxnSpLocks/>
          </p:cNvCxnSpPr>
          <p:nvPr userDrawn="1"/>
        </p:nvCxnSpPr>
        <p:spPr>
          <a:xfrm>
            <a:off x="4872540" y="2766534"/>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0CA79F44-DB47-D961-5554-E6CEF0F31D75}"/>
              </a:ext>
            </a:extLst>
          </p:cNvPr>
          <p:cNvSpPr>
            <a:spLocks noGrp="1"/>
          </p:cNvSpPr>
          <p:nvPr>
            <p:ph type="body" sz="quarter" idx="14"/>
          </p:nvPr>
        </p:nvSpPr>
        <p:spPr>
          <a:xfrm>
            <a:off x="5495545" y="3191256"/>
            <a:ext cx="5953506" cy="731520"/>
          </a:xfrm>
        </p:spPr>
        <p:txBody>
          <a:bodyPr anchor="ctr"/>
          <a:lstStyle>
            <a:lvl1pPr marL="0" indent="0">
              <a:spcBef>
                <a:spcPts val="0"/>
              </a:spcBef>
              <a:buNone/>
              <a:defRPr sz="2400" baseline="0">
                <a:latin typeface="+mj-lt"/>
              </a:defRPr>
            </a:lvl1pPr>
          </a:lstStyle>
          <a:p>
            <a:pPr lvl="0"/>
            <a:r>
              <a:rPr lang="en-US"/>
              <a:t>Click to edit Master text styles</a:t>
            </a:r>
          </a:p>
        </p:txBody>
      </p:sp>
      <p:sp>
        <p:nvSpPr>
          <p:cNvPr id="23" name="Text Placeholder 21">
            <a:extLst>
              <a:ext uri="{FF2B5EF4-FFF2-40B4-BE49-F238E27FC236}">
                <a16:creationId xmlns:a16="http://schemas.microsoft.com/office/drawing/2014/main" id="{D8CB894C-EA47-EEFE-AB8C-A9B9B10EDFAC}"/>
              </a:ext>
            </a:extLst>
          </p:cNvPr>
          <p:cNvSpPr>
            <a:spLocks noGrp="1"/>
          </p:cNvSpPr>
          <p:nvPr>
            <p:ph type="body" sz="quarter" idx="15"/>
          </p:nvPr>
        </p:nvSpPr>
        <p:spPr>
          <a:xfrm>
            <a:off x="5494782" y="4498848"/>
            <a:ext cx="5953506" cy="731520"/>
          </a:xfrm>
        </p:spPr>
        <p:txBody>
          <a:bodyPr anchor="ctr"/>
          <a:lstStyle>
            <a:lvl1pPr marL="0" indent="0">
              <a:spcBef>
                <a:spcPts val="0"/>
              </a:spcBef>
              <a:buNone/>
              <a:defRPr sz="2400" baseline="0">
                <a:latin typeface="+mj-lt"/>
              </a:defRPr>
            </a:lvl1pPr>
          </a:lstStyle>
          <a:p>
            <a:pPr lvl="0"/>
            <a:r>
              <a:rPr lang="en-US"/>
              <a:t>Click to edit Master text styles</a:t>
            </a:r>
          </a:p>
        </p:txBody>
      </p:sp>
      <p:sp>
        <p:nvSpPr>
          <p:cNvPr id="24" name="Text Placeholder 21">
            <a:extLst>
              <a:ext uri="{FF2B5EF4-FFF2-40B4-BE49-F238E27FC236}">
                <a16:creationId xmlns:a16="http://schemas.microsoft.com/office/drawing/2014/main" id="{B3C09B13-9367-B435-A76A-9DBB1332FC5F}"/>
              </a:ext>
            </a:extLst>
          </p:cNvPr>
          <p:cNvSpPr>
            <a:spLocks noGrp="1"/>
          </p:cNvSpPr>
          <p:nvPr>
            <p:ph type="body" sz="quarter" idx="16"/>
          </p:nvPr>
        </p:nvSpPr>
        <p:spPr>
          <a:xfrm>
            <a:off x="5494782" y="5797296"/>
            <a:ext cx="5953506" cy="731520"/>
          </a:xfrm>
        </p:spPr>
        <p:txBody>
          <a:bodyPr anchor="ctr"/>
          <a:lstStyle>
            <a:lvl1pPr marL="0" indent="0">
              <a:spcBef>
                <a:spcPts val="0"/>
              </a:spcBef>
              <a:buNone/>
              <a:defRPr sz="2400" baseline="0">
                <a:latin typeface="+mj-lt"/>
              </a:defRPr>
            </a:lvl1pPr>
          </a:lstStyle>
          <a:p>
            <a:pPr lvl="0"/>
            <a:r>
              <a:rPr lang="en-US"/>
              <a:t>Click to edit Master text styles</a:t>
            </a:r>
          </a:p>
        </p:txBody>
      </p:sp>
    </p:spTree>
    <p:extLst>
      <p:ext uri="{BB962C8B-B14F-4D97-AF65-F5344CB8AC3E}">
        <p14:creationId xmlns:p14="http://schemas.microsoft.com/office/powerpoint/2010/main" val="43028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0"/>
            <a:ext cx="4370832" cy="2194560"/>
          </a:xfrm>
        </p:spPr>
        <p:txBody>
          <a:bodyPr/>
          <a:lstStyle>
            <a:lvl1pPr algn="l">
              <a:defRPr sz="72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4A61420-31F3-2DF5-A319-19A8896350EA}"/>
              </a:ext>
            </a:extLst>
          </p:cNvPr>
          <p:cNvSpPr>
            <a:spLocks noGrp="1"/>
          </p:cNvSpPr>
          <p:nvPr>
            <p:ph type="pic" sz="quarter" idx="13"/>
          </p:nvPr>
        </p:nvSpPr>
        <p:spPr>
          <a:xfrm>
            <a:off x="1" y="3810"/>
            <a:ext cx="4856184" cy="6850379"/>
          </a:xfrm>
          <a:ln w="15875">
            <a:solidFill>
              <a:schemeClr val="tx1"/>
            </a:solidFill>
          </a:ln>
        </p:spPr>
        <p:txBody>
          <a:bodyPr/>
          <a:lstStyle/>
          <a:p>
            <a:r>
              <a:rPr lang="en-US" dirty="0"/>
              <a:t>Click icon to add picture</a:t>
            </a:r>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4856185" y="2212849"/>
            <a:ext cx="7335814"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162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160104312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with picture">
    <p:bg>
      <p:bgPr>
        <a:solidFill>
          <a:schemeClr val="accent4">
            <a:lumMod val="50000"/>
          </a:schemeClr>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66CC86A-5147-8A3A-D69B-E3F6DBACAE98}"/>
              </a:ext>
            </a:extLst>
          </p:cNvPr>
          <p:cNvSpPr>
            <a:spLocks noGrp="1"/>
          </p:cNvSpPr>
          <p:nvPr>
            <p:ph type="pic" sz="quarter" idx="13"/>
          </p:nvPr>
        </p:nvSpPr>
        <p:spPr>
          <a:xfrm>
            <a:off x="1636301" y="928122"/>
            <a:ext cx="3251199" cy="5001754"/>
          </a:xfrm>
          <a:ln w="15875">
            <a:solidFill>
              <a:schemeClr val="accent1"/>
            </a:solidFill>
          </a:ln>
        </p:spPr>
        <p:txBody>
          <a:bodyPr anchor="ctr"/>
          <a:lstStyle>
            <a:lvl1pPr marL="0" indent="0" algn="ctr">
              <a:buNone/>
              <a:defRPr>
                <a:solidFill>
                  <a:schemeClr val="accent1"/>
                </a:solidFill>
              </a:defRPr>
            </a:lvl1pPr>
          </a:lstStyle>
          <a:p>
            <a:r>
              <a:rPr lang="en-US" dirty="0"/>
              <a:t>Click icon to add picture</a:t>
            </a:r>
          </a:p>
        </p:txBody>
      </p: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0" y="1225296"/>
            <a:ext cx="4718304" cy="1645920"/>
          </a:xfrm>
        </p:spPr>
        <p:txBody>
          <a:bodyPr/>
          <a:lstStyle>
            <a:lvl1pPr>
              <a:defRPr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6400800" y="2898648"/>
            <a:ext cx="4370832" cy="2029968"/>
          </a:xfrm>
        </p:spPr>
        <p:txBody>
          <a:bodyPr/>
          <a:lstStyle>
            <a:lvl1pPr marL="0" indent="0">
              <a:lnSpc>
                <a:spcPct val="100000"/>
              </a:lnSpc>
              <a:buNone/>
              <a:defRPr sz="1800">
                <a:solidFill>
                  <a:schemeClr val="accent1"/>
                </a:solidFill>
              </a:defRPr>
            </a:lvl1pPr>
            <a:lvl2pPr marL="566928" indent="-283464">
              <a:lnSpc>
                <a:spcPct val="100000"/>
              </a:lnSpc>
              <a:buFont typeface="Wingdings" panose="05000000000000000000" pitchFamily="2" charset="2"/>
              <a:buChar char="§"/>
              <a:defRPr sz="1600">
                <a:solidFill>
                  <a:schemeClr val="accent1"/>
                </a:solidFill>
              </a:defRPr>
            </a:lvl2pPr>
            <a:lvl3pPr marL="850392" indent="-283464">
              <a:lnSpc>
                <a:spcPct val="100000"/>
              </a:lnSpc>
              <a:buFont typeface="Wingdings" panose="05000000000000000000" pitchFamily="2" charset="2"/>
              <a:buChar char="§"/>
              <a:defRPr sz="1400">
                <a:solidFill>
                  <a:schemeClr val="accent1"/>
                </a:solidFill>
              </a:defRPr>
            </a:lvl3pPr>
            <a:lvl4pPr marL="1133856" indent="-283464">
              <a:lnSpc>
                <a:spcPct val="100000"/>
              </a:lnSpc>
              <a:buFont typeface="Wingdings" panose="05000000000000000000" pitchFamily="2" charset="2"/>
              <a:buChar char="§"/>
              <a:defRPr sz="1200">
                <a:solidFill>
                  <a:schemeClr val="accent1"/>
                </a:solidFill>
              </a:defRPr>
            </a:lvl4pPr>
            <a:lvl5pPr marL="1417320" indent="-283464">
              <a:lnSpc>
                <a:spcPct val="100000"/>
              </a:lnSpc>
              <a:buFont typeface="Wingdings" panose="05000000000000000000" pitchFamily="2" charset="2"/>
              <a:buChar char="§"/>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dirty="0"/>
              <a:t>20XX</a:t>
            </a:r>
          </a:p>
        </p:txBody>
      </p:sp>
      <p:cxnSp>
        <p:nvCxnSpPr>
          <p:cNvPr id="8" name="Straight Connector 7">
            <a:extLst>
              <a:ext uri="{FF2B5EF4-FFF2-40B4-BE49-F238E27FC236}">
                <a16:creationId xmlns:a16="http://schemas.microsoft.com/office/drawing/2014/main" id="{011CC225-384C-A7E8-AFBF-89D35684100D}"/>
              </a:ext>
            </a:extLst>
          </p:cNvPr>
          <p:cNvCxnSpPr>
            <a:cxnSpLocks/>
          </p:cNvCxnSpPr>
          <p:nvPr userDrawn="1"/>
        </p:nvCxnSpPr>
        <p:spPr>
          <a:xfrm>
            <a:off x="0" y="395159"/>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9E07A8-FF17-EE00-CEAE-9071F30D748F}"/>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52F90E-8B45-B50A-6BB9-250D96DE376E}"/>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915D5E-49E8-33A0-1B5E-9B7880A4BC6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E56D179-21F4-E208-F1F2-385E53DC3F00}"/>
              </a:ext>
            </a:extLst>
          </p:cNvPr>
          <p:cNvCxnSpPr>
            <a:cxnSpLocks/>
          </p:cNvCxnSpPr>
          <p:nvPr userDrawn="1"/>
        </p:nvCxnSpPr>
        <p:spPr>
          <a:xfrm flipV="1">
            <a:off x="6096000" y="395159"/>
            <a:ext cx="0" cy="604432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163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2D5F1B-4B4F-5C42-0EFC-AE54D2C4EC2F}"/>
              </a:ext>
            </a:extLst>
          </p:cNvPr>
          <p:cNvSpPr>
            <a:spLocks noGrp="1"/>
          </p:cNvSpPr>
          <p:nvPr>
            <p:ph type="pic" sz="quarter" idx="10"/>
          </p:nvPr>
        </p:nvSpPr>
        <p:spPr>
          <a:xfrm>
            <a:off x="0" y="0"/>
            <a:ext cx="12192000" cy="6858000"/>
          </a:xfrm>
          <a:solidFill>
            <a:schemeClr val="accent2">
              <a:lumMod val="40000"/>
              <a:lumOff val="60000"/>
            </a:schemeClr>
          </a:solidFill>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FE63A1AE-C2A2-3984-EE25-E51E8DD651B1}"/>
              </a:ext>
            </a:extLst>
          </p:cNvPr>
          <p:cNvSpPr>
            <a:spLocks noGrp="1"/>
          </p:cNvSpPr>
          <p:nvPr>
            <p:ph type="title"/>
          </p:nvPr>
        </p:nvSpPr>
        <p:spPr>
          <a:xfrm>
            <a:off x="1508760" y="1188720"/>
            <a:ext cx="9171432" cy="4480560"/>
          </a:xfrm>
          <a:ln w="15875">
            <a:solidFill>
              <a:schemeClr val="accent1"/>
            </a:solidFill>
          </a:ln>
        </p:spPr>
        <p:txBody>
          <a:bodyPr lIns="365760" bIns="640080" anchor="ctr"/>
          <a:lstStyle>
            <a:lvl1pPr>
              <a:defRPr sz="720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7A141F-6D41-3734-9073-FB0B24ECBB3C}"/>
              </a:ext>
            </a:extLst>
          </p:cNvPr>
          <p:cNvSpPr>
            <a:spLocks noGrp="1"/>
          </p:cNvSpPr>
          <p:nvPr>
            <p:ph type="body" idx="1"/>
          </p:nvPr>
        </p:nvSpPr>
        <p:spPr>
          <a:xfrm>
            <a:off x="6665976" y="5102352"/>
            <a:ext cx="2889504" cy="365760"/>
          </a:xfrm>
        </p:spPr>
        <p:txBody>
          <a:bodyPr/>
          <a:lstStyle>
            <a:lvl1pPr marL="0" indent="0" algn="ctr">
              <a:lnSpc>
                <a:spcPct val="100000"/>
              </a:lnSpc>
              <a:spcBef>
                <a:spcPts val="0"/>
              </a:spcBef>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8382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meline">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FEDE488-304D-8F7B-7181-CB5794855926}"/>
              </a:ext>
            </a:extLst>
          </p:cNvPr>
          <p:cNvCxnSpPr>
            <a:cxnSpLocks/>
          </p:cNvCxnSpPr>
          <p:nvPr userDrawn="1"/>
        </p:nvCxnSpPr>
        <p:spPr>
          <a:xfrm>
            <a:off x="1565155" y="1983947"/>
            <a:ext cx="1062684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 y="73152"/>
            <a:ext cx="3227832" cy="969264"/>
          </a:xfrm>
        </p:spPr>
        <p:txBody>
          <a:bodyPr/>
          <a:lstStyle>
            <a:lvl1pPr>
              <a:defRPr>
                <a:solidFill>
                  <a:schemeClr val="accent1"/>
                </a:solidFill>
              </a:defRPr>
            </a:lvl1pPr>
          </a:lstStyle>
          <a:p>
            <a:r>
              <a:rPr lang="en-US"/>
              <a:t>Click to edit Master title style</a:t>
            </a:r>
            <a:endParaRPr lang="en-US" dirty="0"/>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59436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51206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51206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01752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2916936"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2916936"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544068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535838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535838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Picture Placeholder 31">
            <a:extLst>
              <a:ext uri="{FF2B5EF4-FFF2-40B4-BE49-F238E27FC236}">
                <a16:creationId xmlns:a16="http://schemas.microsoft.com/office/drawing/2014/main" id="{8AC38C98-F011-6729-EA3D-B9F72D88DBB5}"/>
              </a:ext>
            </a:extLst>
          </p:cNvPr>
          <p:cNvSpPr>
            <a:spLocks noGrp="1"/>
          </p:cNvSpPr>
          <p:nvPr>
            <p:ph type="pic" sz="quarter" idx="25"/>
          </p:nvPr>
        </p:nvSpPr>
        <p:spPr>
          <a:xfrm>
            <a:off x="7744968"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sp>
        <p:nvSpPr>
          <p:cNvPr id="23" name="Text Placeholder 2">
            <a:extLst>
              <a:ext uri="{FF2B5EF4-FFF2-40B4-BE49-F238E27FC236}">
                <a16:creationId xmlns:a16="http://schemas.microsoft.com/office/drawing/2014/main" id="{01D32DAF-E8E7-6294-0961-BC9CCFB6F413}"/>
              </a:ext>
            </a:extLst>
          </p:cNvPr>
          <p:cNvSpPr>
            <a:spLocks noGrp="1"/>
          </p:cNvSpPr>
          <p:nvPr>
            <p:ph type="body" idx="16"/>
          </p:nvPr>
        </p:nvSpPr>
        <p:spPr>
          <a:xfrm>
            <a:off x="764438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Text Placeholder 2">
            <a:extLst>
              <a:ext uri="{FF2B5EF4-FFF2-40B4-BE49-F238E27FC236}">
                <a16:creationId xmlns:a16="http://schemas.microsoft.com/office/drawing/2014/main" id="{C9875650-BD0D-32C5-3819-F8C14365B414}"/>
              </a:ext>
            </a:extLst>
          </p:cNvPr>
          <p:cNvSpPr>
            <a:spLocks noGrp="1"/>
          </p:cNvSpPr>
          <p:nvPr>
            <p:ph type="body" idx="21"/>
          </p:nvPr>
        </p:nvSpPr>
        <p:spPr>
          <a:xfrm>
            <a:off x="764438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10204704"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1011326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1011326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dirty="0"/>
              <a:t>20XX</a:t>
            </a:r>
          </a:p>
        </p:txBody>
      </p:sp>
      <p:cxnSp>
        <p:nvCxnSpPr>
          <p:cNvPr id="8" name="Straight Connector 7">
            <a:extLst>
              <a:ext uri="{FF2B5EF4-FFF2-40B4-BE49-F238E27FC236}">
                <a16:creationId xmlns:a16="http://schemas.microsoft.com/office/drawing/2014/main" id="{DEEA677E-8DEA-5E75-BA4B-23D1BA7F8E99}"/>
              </a:ext>
            </a:extLst>
          </p:cNvPr>
          <p:cNvCxnSpPr>
            <a:cxnSpLocks/>
          </p:cNvCxnSpPr>
          <p:nvPr userDrawn="1"/>
        </p:nvCxnSpPr>
        <p:spPr>
          <a:xfrm>
            <a:off x="3866404" y="522548"/>
            <a:ext cx="832559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3319DB-4A46-5428-C6CC-D0751895D66F}"/>
              </a:ext>
            </a:extLst>
          </p:cNvPr>
          <p:cNvCxnSpPr>
            <a:cxnSpLocks/>
          </p:cNvCxnSpPr>
          <p:nvPr userDrawn="1"/>
        </p:nvCxnSpPr>
        <p:spPr>
          <a:xfrm>
            <a:off x="0" y="5757057"/>
            <a:ext cx="85048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2B810B-B523-F767-647B-12432989B2E9}"/>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2A089CB3-1FD6-52E9-890B-0C5EC799D8A1}"/>
              </a:ext>
            </a:extLst>
          </p:cNvPr>
          <p:cNvSpPr>
            <a:spLocks noGrp="1"/>
          </p:cNvSpPr>
          <p:nvPr>
            <p:ph type="body" sz="quarter" idx="13"/>
          </p:nvPr>
        </p:nvSpPr>
        <p:spPr>
          <a:xfrm>
            <a:off x="8836655" y="5143104"/>
            <a:ext cx="3355345" cy="1252728"/>
          </a:xfrm>
        </p:spPr>
        <p:txBody>
          <a:bodyPr anchor="ctr"/>
          <a:lstStyle>
            <a:lvl1pPr marL="0" indent="0">
              <a:buNone/>
              <a:defRPr sz="4000">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3899884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 y="466344"/>
            <a:ext cx="3236976" cy="996696"/>
          </a:xfrm>
        </p:spPr>
        <p:txBody>
          <a:bodyPr/>
          <a:lstStyle>
            <a:lvl1pPr>
              <a:defRPr>
                <a:solidFill>
                  <a:schemeClr val="accent1"/>
                </a:solidFill>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630936"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3584448"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6483096"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9528048"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630936"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3584448"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6483096"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9528048"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740664"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685032"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6601968"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9546336"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dirty="0"/>
              <a:t>Click icon to add picture</a:t>
            </a:r>
          </a:p>
        </p:txBody>
      </p:sp>
      <p:cxnSp>
        <p:nvCxnSpPr>
          <p:cNvPr id="17" name="Straight Connector 16">
            <a:extLst>
              <a:ext uri="{FF2B5EF4-FFF2-40B4-BE49-F238E27FC236}">
                <a16:creationId xmlns:a16="http://schemas.microsoft.com/office/drawing/2014/main" id="{0E26C148-CFEE-21C0-96F3-EBC299FD2285}"/>
              </a:ext>
            </a:extLst>
          </p:cNvPr>
          <p:cNvCxnSpPr>
            <a:cxnSpLocks/>
          </p:cNvCxnSpPr>
          <p:nvPr userDrawn="1"/>
        </p:nvCxnSpPr>
        <p:spPr>
          <a:xfrm>
            <a:off x="6585357" y="2355475"/>
            <a:ext cx="19252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BFA673-0676-EDA2-B7AA-6FA05B486C17}"/>
              </a:ext>
            </a:extLst>
          </p:cNvPr>
          <p:cNvCxnSpPr>
            <a:cxnSpLocks/>
          </p:cNvCxnSpPr>
          <p:nvPr userDrawn="1"/>
        </p:nvCxnSpPr>
        <p:spPr>
          <a:xfrm>
            <a:off x="9628632" y="2361693"/>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B0A4BB-506D-F90C-BF18-B86999FDC27A}"/>
              </a:ext>
            </a:extLst>
          </p:cNvPr>
          <p:cNvCxnSpPr>
            <a:cxnSpLocks/>
          </p:cNvCxnSpPr>
          <p:nvPr userDrawn="1"/>
        </p:nvCxnSpPr>
        <p:spPr>
          <a:xfrm>
            <a:off x="729735" y="2354726"/>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4F1002-8ECA-FF8D-84D1-D74BB9C00127}"/>
              </a:ext>
            </a:extLst>
          </p:cNvPr>
          <p:cNvCxnSpPr>
            <a:cxnSpLocks/>
          </p:cNvCxnSpPr>
          <p:nvPr userDrawn="1"/>
        </p:nvCxnSpPr>
        <p:spPr>
          <a:xfrm>
            <a:off x="3672459" y="2349116"/>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dirty="0"/>
              <a:t>20XX</a:t>
            </a:r>
          </a:p>
        </p:txBody>
      </p:sp>
      <p:cxnSp>
        <p:nvCxnSpPr>
          <p:cNvPr id="9" name="Straight Connector 8">
            <a:extLst>
              <a:ext uri="{FF2B5EF4-FFF2-40B4-BE49-F238E27FC236}">
                <a16:creationId xmlns:a16="http://schemas.microsoft.com/office/drawing/2014/main" id="{C60493A2-A97C-AF3D-B912-358EF45F61BD}"/>
              </a:ext>
            </a:extLst>
          </p:cNvPr>
          <p:cNvCxnSpPr>
            <a:cxnSpLocks/>
          </p:cNvCxnSpPr>
          <p:nvPr userDrawn="1"/>
        </p:nvCxnSpPr>
        <p:spPr>
          <a:xfrm>
            <a:off x="3866404" y="929468"/>
            <a:ext cx="832559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5BFB79-CBB3-07C6-9054-B6A67EB74CD0}"/>
              </a:ext>
            </a:extLst>
          </p:cNvPr>
          <p:cNvCxnSpPr>
            <a:cxnSpLocks/>
          </p:cNvCxnSpPr>
          <p:nvPr userDrawn="1"/>
        </p:nvCxnSpPr>
        <p:spPr>
          <a:xfrm>
            <a:off x="0" y="39708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D070E1-5B92-2362-47F1-B8BCB4EFFA4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573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54864"/>
            <a:ext cx="8165592" cy="969264"/>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987552" y="1444752"/>
            <a:ext cx="10287000" cy="4562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p>
            <a:r>
              <a:rPr lang="en-US" dirty="0"/>
              <a:t>20XX</a:t>
            </a:r>
          </a:p>
        </p:txBody>
      </p:sp>
      <p:cxnSp>
        <p:nvCxnSpPr>
          <p:cNvPr id="8" name="Straight Connector 7">
            <a:extLst>
              <a:ext uri="{FF2B5EF4-FFF2-40B4-BE49-F238E27FC236}">
                <a16:creationId xmlns:a16="http://schemas.microsoft.com/office/drawing/2014/main" id="{61B47E35-6C3A-C32C-9037-4D421B7FAE1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DBFA4F-F38F-EF0F-7457-5210BB03F444}"/>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8DEE4A-F4AB-FB9A-FDD7-3AFBB5A2740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921DE1-D458-FC03-01B4-9ECBDF8B6F27}"/>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643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672C-3B98-424B-3047-A14FF403A81D}"/>
              </a:ext>
            </a:extLst>
          </p:cNvPr>
          <p:cNvSpPr>
            <a:spLocks noGrp="1"/>
          </p:cNvSpPr>
          <p:nvPr>
            <p:ph type="title"/>
          </p:nvPr>
        </p:nvSpPr>
        <p:spPr>
          <a:xfrm>
            <a:off x="466344" y="36576"/>
            <a:ext cx="5294376" cy="969264"/>
          </a:xfrm>
        </p:spPr>
        <p:txBody>
          <a:bodyPr/>
          <a:lstStyle>
            <a:lvl1pPr>
              <a:lnSpc>
                <a:spcPct val="100000"/>
              </a:lnSpc>
              <a:defRPr>
                <a:solidFill>
                  <a:schemeClr val="accent1"/>
                </a:solidFill>
              </a:defRPr>
            </a:lvl1pPr>
          </a:lstStyle>
          <a:p>
            <a:r>
              <a:rPr lang="en-US"/>
              <a:t>Click to edit Master title style</a:t>
            </a:r>
            <a:endParaRPr lang="en-US" dirty="0"/>
          </a:p>
        </p:txBody>
      </p:sp>
      <p:sp>
        <p:nvSpPr>
          <p:cNvPr id="22" name="Picture Placeholder 20">
            <a:extLst>
              <a:ext uri="{FF2B5EF4-FFF2-40B4-BE49-F238E27FC236}">
                <a16:creationId xmlns:a16="http://schemas.microsoft.com/office/drawing/2014/main" id="{656258F0-1496-C756-9648-B7772E2B1113}"/>
              </a:ext>
            </a:extLst>
          </p:cNvPr>
          <p:cNvSpPr>
            <a:spLocks noGrp="1"/>
          </p:cNvSpPr>
          <p:nvPr>
            <p:ph type="pic" sz="quarter" idx="13"/>
          </p:nvPr>
        </p:nvSpPr>
        <p:spPr>
          <a:xfrm>
            <a:off x="444501" y="1592221"/>
            <a:ext cx="5207000" cy="4292599"/>
          </a:xfrm>
          <a:ln w="15875">
            <a:solidFill>
              <a:schemeClr val="accent1"/>
            </a:solidFill>
          </a:ln>
        </p:spPr>
        <p:txBody>
          <a:bodyPr anchor="ctr"/>
          <a:lstStyle>
            <a:lvl1pPr marL="0" indent="0" algn="ctr">
              <a:buFontTx/>
              <a:buNone/>
              <a:defRPr>
                <a:solidFill>
                  <a:schemeClr val="accent1"/>
                </a:solidFill>
              </a:defRPr>
            </a:lvl1pPr>
          </a:lstStyle>
          <a:p>
            <a:r>
              <a:rPr lang="en-US" dirty="0"/>
              <a:t>Click icon to add picture</a:t>
            </a:r>
          </a:p>
        </p:txBody>
      </p:sp>
      <p:sp>
        <p:nvSpPr>
          <p:cNvPr id="3" name="Text Placeholder 2">
            <a:extLst>
              <a:ext uri="{FF2B5EF4-FFF2-40B4-BE49-F238E27FC236}">
                <a16:creationId xmlns:a16="http://schemas.microsoft.com/office/drawing/2014/main" id="{39399D7D-8B9F-47AD-ACF1-0FAA45069006}"/>
              </a:ext>
            </a:extLst>
          </p:cNvPr>
          <p:cNvSpPr>
            <a:spLocks noGrp="1"/>
          </p:cNvSpPr>
          <p:nvPr>
            <p:ph type="body" idx="1"/>
          </p:nvPr>
        </p:nvSpPr>
        <p:spPr>
          <a:xfrm>
            <a:off x="6565392" y="740664"/>
            <a:ext cx="5157787" cy="466344"/>
          </a:xfrm>
        </p:spPr>
        <p:txBody>
          <a:bodyPr anchor="ctr"/>
          <a:lstStyle>
            <a:lvl1pPr marL="0" indent="0">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E9DC0-11F7-BF92-00BF-7C7E94670C1C}"/>
              </a:ext>
            </a:extLst>
          </p:cNvPr>
          <p:cNvSpPr>
            <a:spLocks noGrp="1"/>
          </p:cNvSpPr>
          <p:nvPr>
            <p:ph sz="half" idx="2"/>
          </p:nvPr>
        </p:nvSpPr>
        <p:spPr>
          <a:xfrm>
            <a:off x="6565392" y="1417320"/>
            <a:ext cx="5157787" cy="2029968"/>
          </a:xfrm>
        </p:spPr>
        <p:txBody>
          <a:bodyPr/>
          <a:lstStyle>
            <a:lvl1pPr>
              <a:lnSpc>
                <a:spcPct val="100000"/>
              </a:lnSpc>
              <a:spcBef>
                <a:spcPts val="1800"/>
              </a:spcBef>
              <a:defRPr sz="1800">
                <a:solidFill>
                  <a:schemeClr val="accent1"/>
                </a:solidFill>
              </a:defRPr>
            </a:lvl1pPr>
            <a:lvl2pPr>
              <a:lnSpc>
                <a:spcPct val="100000"/>
              </a:lnSpc>
              <a:spcBef>
                <a:spcPts val="600"/>
              </a:spcBef>
              <a:defRPr sz="1600">
                <a:solidFill>
                  <a:schemeClr val="accent1"/>
                </a:solidFill>
              </a:defRPr>
            </a:lvl2pPr>
            <a:lvl3pPr>
              <a:lnSpc>
                <a:spcPct val="100000"/>
              </a:lnSpc>
              <a:spcBef>
                <a:spcPts val="600"/>
              </a:spcBef>
              <a:defRPr sz="1400">
                <a:solidFill>
                  <a:schemeClr val="accent1"/>
                </a:solidFill>
              </a:defRPr>
            </a:lvl3pPr>
            <a:lvl4pPr>
              <a:lnSpc>
                <a:spcPct val="100000"/>
              </a:lnSpc>
              <a:spcBef>
                <a:spcPts val="600"/>
              </a:spcBef>
              <a:defRPr sz="1200">
                <a:solidFill>
                  <a:schemeClr val="accent1"/>
                </a:solidFill>
              </a:defRPr>
            </a:lvl4pPr>
            <a:lvl5pPr>
              <a:lnSpc>
                <a:spcPct val="100000"/>
              </a:lnSpc>
              <a:spcBef>
                <a:spcPts val="60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A110F4B-383C-979A-7C67-60731A902CCF}"/>
              </a:ext>
            </a:extLst>
          </p:cNvPr>
          <p:cNvSpPr>
            <a:spLocks noGrp="1"/>
          </p:cNvSpPr>
          <p:nvPr>
            <p:ph type="body" sz="quarter" idx="3"/>
          </p:nvPr>
        </p:nvSpPr>
        <p:spPr>
          <a:xfrm>
            <a:off x="6565392" y="3941064"/>
            <a:ext cx="5183188" cy="466344"/>
          </a:xfrm>
        </p:spPr>
        <p:txBody>
          <a:bodyPr anchor="ctr"/>
          <a:lstStyle>
            <a:lvl1pPr marL="0" indent="0">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8E51B-C92F-F9B7-5D67-2EE0685CCF12}"/>
              </a:ext>
            </a:extLst>
          </p:cNvPr>
          <p:cNvSpPr>
            <a:spLocks noGrp="1"/>
          </p:cNvSpPr>
          <p:nvPr>
            <p:ph sz="quarter" idx="4"/>
          </p:nvPr>
        </p:nvSpPr>
        <p:spPr>
          <a:xfrm>
            <a:off x="6565392" y="4485555"/>
            <a:ext cx="5183188" cy="1197864"/>
          </a:xfrm>
        </p:spPr>
        <p:txBody>
          <a:bodyPr/>
          <a:lstStyle>
            <a:lvl1pPr>
              <a:lnSpc>
                <a:spcPct val="100000"/>
              </a:lnSpc>
              <a:spcBef>
                <a:spcPts val="1800"/>
              </a:spcBef>
              <a:defRPr sz="1800">
                <a:solidFill>
                  <a:schemeClr val="accent1"/>
                </a:solidFill>
              </a:defRPr>
            </a:lvl1pPr>
            <a:lvl2pPr>
              <a:lnSpc>
                <a:spcPct val="100000"/>
              </a:lnSpc>
              <a:spcBef>
                <a:spcPts val="600"/>
              </a:spcBef>
              <a:defRPr sz="1600">
                <a:solidFill>
                  <a:schemeClr val="accent1"/>
                </a:solidFill>
              </a:defRPr>
            </a:lvl2pPr>
            <a:lvl3pPr>
              <a:lnSpc>
                <a:spcPct val="100000"/>
              </a:lnSpc>
              <a:spcBef>
                <a:spcPts val="600"/>
              </a:spcBef>
              <a:defRPr sz="1400">
                <a:solidFill>
                  <a:schemeClr val="accent1"/>
                </a:solidFill>
              </a:defRPr>
            </a:lvl3pPr>
            <a:lvl4pPr>
              <a:lnSpc>
                <a:spcPct val="100000"/>
              </a:lnSpc>
              <a:spcBef>
                <a:spcPts val="600"/>
              </a:spcBef>
              <a:defRPr sz="1200">
                <a:solidFill>
                  <a:schemeClr val="accent1"/>
                </a:solidFill>
              </a:defRPr>
            </a:lvl4pPr>
            <a:lvl5pPr>
              <a:lnSpc>
                <a:spcPct val="100000"/>
              </a:lnSpc>
              <a:spcBef>
                <a:spcPts val="60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2F376A9B-4626-290B-917F-B57D35120DB4}"/>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8" name="Footer Placeholder 7">
            <a:extLst>
              <a:ext uri="{FF2B5EF4-FFF2-40B4-BE49-F238E27FC236}">
                <a16:creationId xmlns:a16="http://schemas.microsoft.com/office/drawing/2014/main" id="{7147E33F-E2CD-B99B-7A79-CDC2550A1465}"/>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dirty="0"/>
              <a:t>presentation title</a:t>
            </a:r>
          </a:p>
        </p:txBody>
      </p:sp>
      <p:sp>
        <p:nvSpPr>
          <p:cNvPr id="7" name="Date Placeholder 6">
            <a:extLst>
              <a:ext uri="{FF2B5EF4-FFF2-40B4-BE49-F238E27FC236}">
                <a16:creationId xmlns:a16="http://schemas.microsoft.com/office/drawing/2014/main" id="{7427C822-3603-1035-6BD5-07AEADACE876}"/>
              </a:ext>
            </a:extLst>
          </p:cNvPr>
          <p:cNvSpPr>
            <a:spLocks noGrp="1"/>
          </p:cNvSpPr>
          <p:nvPr>
            <p:ph type="dt" sz="half" idx="10"/>
          </p:nvPr>
        </p:nvSpPr>
        <p:spPr/>
        <p:txBody>
          <a:bodyPr/>
          <a:lstStyle>
            <a:lvl1pPr>
              <a:defRPr>
                <a:solidFill>
                  <a:schemeClr val="accent1"/>
                </a:solidFill>
              </a:defRPr>
            </a:lvl1pPr>
          </a:lstStyle>
          <a:p>
            <a:r>
              <a:rPr lang="en-US" dirty="0"/>
              <a:t>20XX</a:t>
            </a:r>
          </a:p>
        </p:txBody>
      </p:sp>
      <p:cxnSp>
        <p:nvCxnSpPr>
          <p:cNvPr id="11" name="Straight Connector 10">
            <a:extLst>
              <a:ext uri="{FF2B5EF4-FFF2-40B4-BE49-F238E27FC236}">
                <a16:creationId xmlns:a16="http://schemas.microsoft.com/office/drawing/2014/main" id="{BE816DB4-C374-189A-F1F8-5F1B43EC2B71}"/>
              </a:ext>
            </a:extLst>
          </p:cNvPr>
          <p:cNvCxnSpPr>
            <a:cxnSpLocks/>
          </p:cNvCxnSpPr>
          <p:nvPr userDrawn="1"/>
        </p:nvCxnSpPr>
        <p:spPr>
          <a:xfrm>
            <a:off x="0" y="1037557"/>
            <a:ext cx="6096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EC7540-FB09-0AE1-04FF-3706800F4DB6}"/>
              </a:ext>
            </a:extLst>
          </p:cNvPr>
          <p:cNvCxnSpPr>
            <a:cxnSpLocks/>
          </p:cNvCxnSpPr>
          <p:nvPr userDrawn="1"/>
        </p:nvCxnSpPr>
        <p:spPr>
          <a:xfrm flipV="1">
            <a:off x="6096000" y="0"/>
            <a:ext cx="0" cy="643948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9421D4-0B4D-95CB-4FCB-E139DCBAD9BB}"/>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054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ummary">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833872" y="4389120"/>
            <a:ext cx="4709160" cy="1645920"/>
          </a:xfrm>
        </p:spPr>
        <p:txBody>
          <a:bodyPr/>
          <a:lstStyle>
            <a:lvl1pPr algn="ctr">
              <a:defRPr sz="7200">
                <a:solidFill>
                  <a:schemeClr val="accent1"/>
                </a:solidFill>
              </a:defRPr>
            </a:lvl1pPr>
          </a:lstStyle>
          <a:p>
            <a:r>
              <a:rPr lang="en-US"/>
              <a:t>Click to edit Master title style</a:t>
            </a:r>
            <a:endParaRPr lang="en-US" dirty="0"/>
          </a:p>
        </p:txBody>
      </p:sp>
      <p:sp>
        <p:nvSpPr>
          <p:cNvPr id="23" name="Content Placeholder 2">
            <a:extLst>
              <a:ext uri="{FF2B5EF4-FFF2-40B4-BE49-F238E27FC236}">
                <a16:creationId xmlns:a16="http://schemas.microsoft.com/office/drawing/2014/main" id="{FD728F67-F092-A253-7F58-A329D8F43858}"/>
              </a:ext>
            </a:extLst>
          </p:cNvPr>
          <p:cNvSpPr>
            <a:spLocks noGrp="1"/>
          </p:cNvSpPr>
          <p:nvPr>
            <p:ph idx="1"/>
          </p:nvPr>
        </p:nvSpPr>
        <p:spPr>
          <a:xfrm>
            <a:off x="2011680" y="2130552"/>
            <a:ext cx="8165592" cy="1755648"/>
          </a:xfrm>
        </p:spPr>
        <p:txBody>
          <a:bodyPr/>
          <a:lstStyle>
            <a:lvl1pPr marL="0" indent="0">
              <a:lnSpc>
                <a:spcPct val="100000"/>
              </a:lnSpc>
              <a:buNone/>
              <a:defRPr sz="1800">
                <a:solidFill>
                  <a:schemeClr val="accent1"/>
                </a:solidFill>
              </a:defRPr>
            </a:lvl1pPr>
            <a:lvl2pPr marL="566928" indent="-283464">
              <a:lnSpc>
                <a:spcPct val="100000"/>
              </a:lnSpc>
              <a:buFont typeface="Wingdings" panose="05000000000000000000" pitchFamily="2" charset="2"/>
              <a:buChar char="§"/>
              <a:defRPr sz="1600">
                <a:solidFill>
                  <a:schemeClr val="accent1"/>
                </a:solidFill>
              </a:defRPr>
            </a:lvl2pPr>
            <a:lvl3pPr marL="850392" indent="-283464">
              <a:lnSpc>
                <a:spcPct val="100000"/>
              </a:lnSpc>
              <a:buFont typeface="Wingdings" panose="05000000000000000000" pitchFamily="2" charset="2"/>
              <a:buChar char="§"/>
              <a:defRPr sz="1400">
                <a:solidFill>
                  <a:schemeClr val="accent1"/>
                </a:solidFill>
              </a:defRPr>
            </a:lvl3pPr>
            <a:lvl4pPr marL="1133856" indent="-283464">
              <a:lnSpc>
                <a:spcPct val="100000"/>
              </a:lnSpc>
              <a:buFont typeface="Wingdings" panose="05000000000000000000" pitchFamily="2" charset="2"/>
              <a:buChar char="§"/>
              <a:defRPr sz="1200">
                <a:solidFill>
                  <a:schemeClr val="accent1"/>
                </a:solidFill>
              </a:defRPr>
            </a:lvl4pPr>
            <a:lvl5pPr marL="1417320" indent="-283464">
              <a:lnSpc>
                <a:spcPct val="100000"/>
              </a:lnSpc>
              <a:buFont typeface="Wingdings" panose="05000000000000000000" pitchFamily="2" charset="2"/>
              <a:buChar char="§"/>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dirty="0"/>
              <a:t>20XX</a:t>
            </a:r>
          </a:p>
        </p:txBody>
      </p:sp>
      <p:cxnSp>
        <p:nvCxnSpPr>
          <p:cNvPr id="16" name="Straight Connector 15">
            <a:extLst>
              <a:ext uri="{FF2B5EF4-FFF2-40B4-BE49-F238E27FC236}">
                <a16:creationId xmlns:a16="http://schemas.microsoft.com/office/drawing/2014/main" id="{B9E5CB43-9C58-7065-8F71-3D1335DCA2E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7C51743-4A18-4275-9C86-2A02654EB16B}"/>
              </a:ext>
            </a:extLst>
          </p:cNvPr>
          <p:cNvSpPr/>
          <p:nvPr userDrawn="1"/>
        </p:nvSpPr>
        <p:spPr>
          <a:xfrm>
            <a:off x="1509823" y="1188365"/>
            <a:ext cx="9172353" cy="4481269"/>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0105206-25D5-CAFF-D01A-6C366A0DDD06}"/>
              </a:ext>
            </a:extLst>
          </p:cNvPr>
          <p:cNvCxnSpPr>
            <a:cxnSpLocks/>
          </p:cNvCxnSpPr>
          <p:nvPr userDrawn="1"/>
        </p:nvCxnSpPr>
        <p:spPr>
          <a:xfrm>
            <a:off x="0" y="5208047"/>
            <a:ext cx="58377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68D0A6-8634-2DEB-AE13-929FDDFD954E}"/>
              </a:ext>
            </a:extLst>
          </p:cNvPr>
          <p:cNvCxnSpPr>
            <a:cxnSpLocks/>
          </p:cNvCxnSpPr>
          <p:nvPr userDrawn="1"/>
        </p:nvCxnSpPr>
        <p:spPr>
          <a:xfrm>
            <a:off x="10546079" y="5220132"/>
            <a:ext cx="1645921"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849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177DF1D-D731-86FC-22F9-00221AD8C227}"/>
              </a:ext>
            </a:extLst>
          </p:cNvPr>
          <p:cNvSpPr>
            <a:spLocks noGrp="1"/>
          </p:cNvSpPr>
          <p:nvPr>
            <p:ph type="pic" sz="quarter" idx="10"/>
          </p:nvPr>
        </p:nvSpPr>
        <p:spPr>
          <a:xfrm>
            <a:off x="1289143" y="440217"/>
            <a:ext cx="9613711" cy="2327086"/>
          </a:xfrm>
          <a:ln w="15875">
            <a:solidFill>
              <a:schemeClr val="accent1"/>
            </a:solidFill>
          </a:ln>
        </p:spPr>
        <p:txBody>
          <a:bodyPr anchor="ctr">
            <a:noAutofit/>
          </a:bodyPr>
          <a:lstStyle>
            <a:lvl1pPr marL="0" indent="0" algn="ctr">
              <a:buNone/>
              <a:defRPr>
                <a:solidFill>
                  <a:schemeClr val="accent1"/>
                </a:solidFill>
              </a:defRPr>
            </a:lvl1pPr>
          </a:lstStyle>
          <a:p>
            <a:r>
              <a:rPr lang="en-US" dirty="0"/>
              <a:t>Click icon to add picture</a:t>
            </a:r>
          </a:p>
        </p:txBody>
      </p:sp>
      <p:sp>
        <p:nvSpPr>
          <p:cNvPr id="2" name="Title 1">
            <a:extLst>
              <a:ext uri="{FF2B5EF4-FFF2-40B4-BE49-F238E27FC236}">
                <a16:creationId xmlns:a16="http://schemas.microsoft.com/office/drawing/2014/main" id="{C7A4FE67-D925-EFE3-2BA5-C28DA7C030D8}"/>
              </a:ext>
            </a:extLst>
          </p:cNvPr>
          <p:cNvSpPr>
            <a:spLocks noGrp="1"/>
          </p:cNvSpPr>
          <p:nvPr>
            <p:ph type="ctrTitle"/>
          </p:nvPr>
        </p:nvSpPr>
        <p:spPr>
          <a:xfrm>
            <a:off x="1143000" y="3236976"/>
            <a:ext cx="6867144" cy="2386584"/>
          </a:xfrm>
        </p:spPr>
        <p:txBody>
          <a:bodyPr anchor="b">
            <a:noAutofit/>
          </a:bodyPr>
          <a:lstStyle>
            <a:lvl1pPr algn="l">
              <a:defRPr sz="6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3D58524-513B-3FD2-4ED0-CB0CA3A3DF58}"/>
              </a:ext>
            </a:extLst>
          </p:cNvPr>
          <p:cNvSpPr>
            <a:spLocks noGrp="1"/>
          </p:cNvSpPr>
          <p:nvPr>
            <p:ph type="subTitle" idx="1"/>
          </p:nvPr>
        </p:nvSpPr>
        <p:spPr>
          <a:xfrm>
            <a:off x="6327648" y="5971032"/>
            <a:ext cx="3776472" cy="530352"/>
          </a:xfrm>
        </p:spPr>
        <p:txBody>
          <a:bodyPr>
            <a:noAutofit/>
          </a:bodyPr>
          <a:lstStyle>
            <a:lvl1pPr marL="0" indent="0" algn="ctr">
              <a:buNone/>
              <a:defRPr sz="2000">
                <a:solidFill>
                  <a:schemeClr val="accent1"/>
                </a:solidFill>
                <a:latin typeface="Gill Sans Nova Light" panose="020B03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AAA2A54F-058C-EF24-C892-91614AF2D7E8}"/>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313A15-57C2-5BD9-DE2B-442792010C5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D750DB-651A-3C95-E822-712897C2D5A4}"/>
              </a:ext>
            </a:extLst>
          </p:cNvPr>
          <p:cNvCxnSpPr>
            <a:cxnSpLocks/>
          </p:cNvCxnSpPr>
          <p:nvPr userDrawn="1"/>
        </p:nvCxnSpPr>
        <p:spPr>
          <a:xfrm>
            <a:off x="398366" y="3226467"/>
            <a:ext cx="11395267" cy="44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36281F-EE75-A92A-B85E-00B02B5C0B67}"/>
              </a:ext>
            </a:extLst>
          </p:cNvPr>
          <p:cNvCxnSpPr>
            <a:cxnSpLocks/>
          </p:cNvCxnSpPr>
          <p:nvPr userDrawn="1"/>
        </p:nvCxnSpPr>
        <p:spPr>
          <a:xfrm>
            <a:off x="-11430" y="6165891"/>
            <a:ext cx="6339792"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B98AA9-64E2-C5F9-3E90-D02F312EDC52}"/>
              </a:ext>
            </a:extLst>
          </p:cNvPr>
          <p:cNvCxnSpPr>
            <a:cxnSpLocks/>
          </p:cNvCxnSpPr>
          <p:nvPr userDrawn="1"/>
        </p:nvCxnSpPr>
        <p:spPr>
          <a:xfrm>
            <a:off x="10103564" y="6165891"/>
            <a:ext cx="208843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40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192024"/>
            <a:ext cx="8165592" cy="722376"/>
          </a:xfrm>
        </p:spPr>
        <p:txBody>
          <a:bodyPr/>
          <a:lstStyle>
            <a:lvl1pPr algn="ctr">
              <a:defRPr>
                <a:solidFill>
                  <a:schemeClr val="accent1"/>
                </a:solidFill>
              </a:defRPr>
            </a:lvl1pPr>
          </a:lstStyle>
          <a:p>
            <a:r>
              <a:rPr lang="en-US"/>
              <a:t>Click to edit Master title style</a:t>
            </a:r>
            <a:endParaRPr lang="en-US" dirty="0"/>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1101852"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dirty="0"/>
              <a:t>Click icon to add picture</a:t>
            </a:r>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992124"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1060704"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31">
            <a:extLst>
              <a:ext uri="{FF2B5EF4-FFF2-40B4-BE49-F238E27FC236}">
                <a16:creationId xmlns:a16="http://schemas.microsoft.com/office/drawing/2014/main" id="{19E34216-9950-3FAF-F3B8-AB91DE926287}"/>
              </a:ext>
            </a:extLst>
          </p:cNvPr>
          <p:cNvSpPr>
            <a:spLocks noGrp="1"/>
          </p:cNvSpPr>
          <p:nvPr>
            <p:ph type="pic" sz="quarter" idx="27"/>
          </p:nvPr>
        </p:nvSpPr>
        <p:spPr>
          <a:xfrm>
            <a:off x="1101852"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dirty="0"/>
              <a:t>Click icon to add picture</a:t>
            </a:r>
          </a:p>
        </p:txBody>
      </p:sp>
      <p:sp>
        <p:nvSpPr>
          <p:cNvPr id="45" name="Text Placeholder 2">
            <a:extLst>
              <a:ext uri="{FF2B5EF4-FFF2-40B4-BE49-F238E27FC236}">
                <a16:creationId xmlns:a16="http://schemas.microsoft.com/office/drawing/2014/main" id="{C3F46F42-C5D7-B0CE-E3C5-46117B70A93B}"/>
              </a:ext>
            </a:extLst>
          </p:cNvPr>
          <p:cNvSpPr>
            <a:spLocks noGrp="1"/>
          </p:cNvSpPr>
          <p:nvPr>
            <p:ph type="body" idx="35"/>
          </p:nvPr>
        </p:nvSpPr>
        <p:spPr>
          <a:xfrm>
            <a:off x="978408"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F01F58CE-C433-DC58-1D16-405DC2D82D88}"/>
              </a:ext>
            </a:extLst>
          </p:cNvPr>
          <p:cNvSpPr>
            <a:spLocks noGrp="1"/>
          </p:cNvSpPr>
          <p:nvPr>
            <p:ph type="body" idx="31"/>
          </p:nvPr>
        </p:nvSpPr>
        <p:spPr>
          <a:xfrm>
            <a:off x="1060704"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962764"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dirty="0"/>
              <a:t>Click icon to add picture</a:t>
            </a:r>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3853036"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3921616"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Picture Placeholder 31">
            <a:extLst>
              <a:ext uri="{FF2B5EF4-FFF2-40B4-BE49-F238E27FC236}">
                <a16:creationId xmlns:a16="http://schemas.microsoft.com/office/drawing/2014/main" id="{D8E671C2-9C83-AF2B-0C7A-D8CE14204636}"/>
              </a:ext>
            </a:extLst>
          </p:cNvPr>
          <p:cNvSpPr>
            <a:spLocks noGrp="1"/>
          </p:cNvSpPr>
          <p:nvPr>
            <p:ph type="pic" sz="quarter" idx="28"/>
          </p:nvPr>
        </p:nvSpPr>
        <p:spPr>
          <a:xfrm>
            <a:off x="3962764"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dirty="0"/>
              <a:t>Click icon to add picture</a:t>
            </a:r>
          </a:p>
        </p:txBody>
      </p:sp>
      <p:sp>
        <p:nvSpPr>
          <p:cNvPr id="47" name="Text Placeholder 2">
            <a:extLst>
              <a:ext uri="{FF2B5EF4-FFF2-40B4-BE49-F238E27FC236}">
                <a16:creationId xmlns:a16="http://schemas.microsoft.com/office/drawing/2014/main" id="{1E0C8150-95EC-3B89-D427-0C4AD56ABB9E}"/>
              </a:ext>
            </a:extLst>
          </p:cNvPr>
          <p:cNvSpPr>
            <a:spLocks noGrp="1"/>
          </p:cNvSpPr>
          <p:nvPr>
            <p:ph type="body" idx="37"/>
          </p:nvPr>
        </p:nvSpPr>
        <p:spPr>
          <a:xfrm>
            <a:off x="3839320"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3" name="Text Placeholder 2">
            <a:extLst>
              <a:ext uri="{FF2B5EF4-FFF2-40B4-BE49-F238E27FC236}">
                <a16:creationId xmlns:a16="http://schemas.microsoft.com/office/drawing/2014/main" id="{8B6CA730-8E8F-2283-CFDB-358748B1ED30}"/>
              </a:ext>
            </a:extLst>
          </p:cNvPr>
          <p:cNvSpPr>
            <a:spLocks noGrp="1"/>
          </p:cNvSpPr>
          <p:nvPr>
            <p:ph type="body" idx="33"/>
          </p:nvPr>
        </p:nvSpPr>
        <p:spPr>
          <a:xfrm>
            <a:off x="3921616"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6841853"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dirty="0"/>
              <a:t>Click icon to add picture</a:t>
            </a:r>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6732125"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6800705"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31">
            <a:extLst>
              <a:ext uri="{FF2B5EF4-FFF2-40B4-BE49-F238E27FC236}">
                <a16:creationId xmlns:a16="http://schemas.microsoft.com/office/drawing/2014/main" id="{385AF281-7DED-566C-E62C-76BBF2A795A8}"/>
              </a:ext>
            </a:extLst>
          </p:cNvPr>
          <p:cNvSpPr>
            <a:spLocks noGrp="1"/>
          </p:cNvSpPr>
          <p:nvPr>
            <p:ph type="pic" sz="quarter" idx="29"/>
          </p:nvPr>
        </p:nvSpPr>
        <p:spPr>
          <a:xfrm>
            <a:off x="6841853"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dirty="0"/>
              <a:t>Click icon to add picture</a:t>
            </a:r>
          </a:p>
        </p:txBody>
      </p:sp>
      <p:sp>
        <p:nvSpPr>
          <p:cNvPr id="48" name="Text Placeholder 2">
            <a:extLst>
              <a:ext uri="{FF2B5EF4-FFF2-40B4-BE49-F238E27FC236}">
                <a16:creationId xmlns:a16="http://schemas.microsoft.com/office/drawing/2014/main" id="{D1C2E707-78B6-51F1-8B2D-EA2147D58C21}"/>
              </a:ext>
            </a:extLst>
          </p:cNvPr>
          <p:cNvSpPr>
            <a:spLocks noGrp="1"/>
          </p:cNvSpPr>
          <p:nvPr>
            <p:ph type="body" idx="38"/>
          </p:nvPr>
        </p:nvSpPr>
        <p:spPr>
          <a:xfrm>
            <a:off x="6718409"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4" name="Text Placeholder 2">
            <a:extLst>
              <a:ext uri="{FF2B5EF4-FFF2-40B4-BE49-F238E27FC236}">
                <a16:creationId xmlns:a16="http://schemas.microsoft.com/office/drawing/2014/main" id="{9E91D85A-CBAB-980E-5BD9-3BCF8CEAC7EA}"/>
              </a:ext>
            </a:extLst>
          </p:cNvPr>
          <p:cNvSpPr>
            <a:spLocks noGrp="1"/>
          </p:cNvSpPr>
          <p:nvPr>
            <p:ph type="body" idx="34"/>
          </p:nvPr>
        </p:nvSpPr>
        <p:spPr>
          <a:xfrm>
            <a:off x="6800705"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9685057"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dirty="0"/>
              <a:t>Click icon to add picture</a:t>
            </a:r>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9575329"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9643909"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Picture Placeholder 31">
            <a:extLst>
              <a:ext uri="{FF2B5EF4-FFF2-40B4-BE49-F238E27FC236}">
                <a16:creationId xmlns:a16="http://schemas.microsoft.com/office/drawing/2014/main" id="{5993608C-B818-3AD4-B4D3-28D2DF627D0D}"/>
              </a:ext>
            </a:extLst>
          </p:cNvPr>
          <p:cNvSpPr>
            <a:spLocks noGrp="1"/>
          </p:cNvSpPr>
          <p:nvPr>
            <p:ph type="pic" sz="quarter" idx="30"/>
          </p:nvPr>
        </p:nvSpPr>
        <p:spPr>
          <a:xfrm>
            <a:off x="9685057"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dirty="0"/>
              <a:t>Click icon to add picture</a:t>
            </a:r>
          </a:p>
        </p:txBody>
      </p:sp>
      <p:sp>
        <p:nvSpPr>
          <p:cNvPr id="46" name="Text Placeholder 4">
            <a:extLst>
              <a:ext uri="{FF2B5EF4-FFF2-40B4-BE49-F238E27FC236}">
                <a16:creationId xmlns:a16="http://schemas.microsoft.com/office/drawing/2014/main" id="{0E307E95-A0E7-5F5C-DFF3-F33EF29FFC32}"/>
              </a:ext>
            </a:extLst>
          </p:cNvPr>
          <p:cNvSpPr>
            <a:spLocks noGrp="1"/>
          </p:cNvSpPr>
          <p:nvPr>
            <p:ph type="body" sz="quarter" idx="36"/>
          </p:nvPr>
        </p:nvSpPr>
        <p:spPr>
          <a:xfrm>
            <a:off x="9561613"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Text Placeholder 4">
            <a:extLst>
              <a:ext uri="{FF2B5EF4-FFF2-40B4-BE49-F238E27FC236}">
                <a16:creationId xmlns:a16="http://schemas.microsoft.com/office/drawing/2014/main" id="{93D6B271-D0F0-7CDA-BE9D-BD03B6C47BAB}"/>
              </a:ext>
            </a:extLst>
          </p:cNvPr>
          <p:cNvSpPr>
            <a:spLocks noGrp="1"/>
          </p:cNvSpPr>
          <p:nvPr>
            <p:ph type="body" sz="quarter" idx="32"/>
          </p:nvPr>
        </p:nvSpPr>
        <p:spPr>
          <a:xfrm>
            <a:off x="9643909"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dirty="0"/>
              <a:t>20XX</a:t>
            </a:r>
          </a:p>
        </p:txBody>
      </p:sp>
      <p:cxnSp>
        <p:nvCxnSpPr>
          <p:cNvPr id="7" name="Straight Connector 6">
            <a:extLst>
              <a:ext uri="{FF2B5EF4-FFF2-40B4-BE49-F238E27FC236}">
                <a16:creationId xmlns:a16="http://schemas.microsoft.com/office/drawing/2014/main" id="{BB211C01-E0D3-34B5-C635-7ED6C7C89E9C}"/>
              </a:ext>
            </a:extLst>
          </p:cNvPr>
          <p:cNvCxnSpPr>
            <a:cxnSpLocks/>
          </p:cNvCxnSpPr>
          <p:nvPr userDrawn="1"/>
        </p:nvCxnSpPr>
        <p:spPr>
          <a:xfrm>
            <a:off x="0" y="330022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4CCE68-630E-A4CE-AF43-3FB81EADDF21}"/>
              </a:ext>
            </a:extLst>
          </p:cNvPr>
          <p:cNvCxnSpPr>
            <a:cxnSpLocks/>
          </p:cNvCxnSpPr>
          <p:nvPr userDrawn="1"/>
        </p:nvCxnSpPr>
        <p:spPr>
          <a:xfrm>
            <a:off x="398366" y="1042465"/>
            <a:ext cx="1139526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0AA902-F568-9A37-2C1B-1E3659DBE780}"/>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4CF9AA-8029-6D34-457C-9FC583E8DFD4}"/>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CAFEB8-8359-AC67-8760-CFF0FC604D80}"/>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E393C7-F0CA-6CFE-7A57-82D059DF9D96}"/>
              </a:ext>
            </a:extLst>
          </p:cNvPr>
          <p:cNvCxnSpPr>
            <a:cxnSpLocks/>
          </p:cNvCxnSpPr>
          <p:nvPr userDrawn="1"/>
        </p:nvCxnSpPr>
        <p:spPr>
          <a:xfrm>
            <a:off x="0" y="5915157"/>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72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941832" y="1005840"/>
            <a:ext cx="7187184" cy="4251960"/>
          </a:xfrm>
        </p:spPr>
        <p:txBody>
          <a:bodyPr anchor="b"/>
          <a:lstStyle>
            <a:lvl1pPr>
              <a:lnSpc>
                <a:spcPct val="100000"/>
              </a:lnSpc>
              <a:defRPr sz="5400"/>
            </a:lvl1pPr>
          </a:lstStyle>
          <a:p>
            <a:r>
              <a:rPr lang="en-US"/>
              <a:t>Click to edit Master title style</a:t>
            </a:r>
          </a:p>
        </p:txBody>
      </p:sp>
      <p:sp>
        <p:nvSpPr>
          <p:cNvPr id="19" name="Subtitle 2">
            <a:extLst>
              <a:ext uri="{FF2B5EF4-FFF2-40B4-BE49-F238E27FC236}">
                <a16:creationId xmlns:a16="http://schemas.microsoft.com/office/drawing/2014/main" id="{BE3754CA-7CD5-66C6-9A94-42B6D2AEC1C0}"/>
              </a:ext>
            </a:extLst>
          </p:cNvPr>
          <p:cNvSpPr>
            <a:spLocks noGrp="1"/>
          </p:cNvSpPr>
          <p:nvPr>
            <p:ph type="subTitle" idx="1"/>
          </p:nvPr>
        </p:nvSpPr>
        <p:spPr>
          <a:xfrm>
            <a:off x="941832" y="5312664"/>
            <a:ext cx="2889504" cy="365760"/>
          </a:xfrm>
          <a:solidFill>
            <a:schemeClr val="accent3"/>
          </a:solidFill>
        </p:spPr>
        <p:txBody>
          <a:bodyPr>
            <a:noAutofit/>
          </a:bodyPr>
          <a:lstStyle>
            <a:lvl1pPr marL="0" indent="0" algn="l">
              <a:buNone/>
              <a:defRPr sz="1800">
                <a:solidFill>
                  <a:schemeClr val="tx1"/>
                </a:solidFill>
                <a:latin typeface="Gill Sans Nova Light" panose="020B03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Picture Placeholder 22">
            <a:extLst>
              <a:ext uri="{FF2B5EF4-FFF2-40B4-BE49-F238E27FC236}">
                <a16:creationId xmlns:a16="http://schemas.microsoft.com/office/drawing/2014/main" id="{47150B01-E47B-1FE6-D289-46641618F640}"/>
              </a:ext>
            </a:extLst>
          </p:cNvPr>
          <p:cNvSpPr>
            <a:spLocks noGrp="1"/>
          </p:cNvSpPr>
          <p:nvPr>
            <p:ph type="pic" sz="quarter" idx="13"/>
          </p:nvPr>
        </p:nvSpPr>
        <p:spPr>
          <a:xfrm>
            <a:off x="8937714" y="1028362"/>
            <a:ext cx="2451100" cy="4800597"/>
          </a:xfrm>
          <a:ln w="15875">
            <a:solidFill>
              <a:schemeClr val="tx1"/>
            </a:solidFill>
          </a:ln>
        </p:spPr>
        <p:txBody>
          <a:bodyPr anchor="ctr"/>
          <a:lstStyle>
            <a:lvl1pPr marL="0" indent="0" algn="ctr">
              <a:buNone/>
              <a:defRPr sz="1800"/>
            </a:lvl1pPr>
          </a:lstStyle>
          <a:p>
            <a:r>
              <a:rPr lang="en-US" dirty="0"/>
              <a:t>Click icon to add picture</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tx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tx1"/>
                </a:solidFill>
              </a:defRPr>
            </a:lvl1p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tx1"/>
                </a:solidFill>
              </a:defRPr>
            </a:lvl1pPr>
          </a:lstStyle>
          <a:p>
            <a:r>
              <a:rPr lang="en-US" dirty="0"/>
              <a:t>20XX</a:t>
            </a:r>
          </a:p>
        </p:txBody>
      </p:sp>
      <p:cxnSp>
        <p:nvCxnSpPr>
          <p:cNvPr id="8" name="Straight Connector 7">
            <a:extLst>
              <a:ext uri="{FF2B5EF4-FFF2-40B4-BE49-F238E27FC236}">
                <a16:creationId xmlns:a16="http://schemas.microsoft.com/office/drawing/2014/main" id="{52C5A325-67B4-EB21-61D9-11A62C1149D0}"/>
              </a:ext>
            </a:extLst>
          </p:cNvPr>
          <p:cNvCxnSpPr>
            <a:cxnSpLocks/>
          </p:cNvCxnSpPr>
          <p:nvPr userDrawn="1"/>
        </p:nvCxnSpPr>
        <p:spPr>
          <a:xfrm>
            <a:off x="0" y="39515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66DF71-8DDC-0AE8-6067-6C8BDF66AEE6}"/>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53E1C8-4CA4-75B1-C371-4A379986E7A8}"/>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4A3361-4A2D-2ED2-946A-46EA9B3FCC96}"/>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A1A3AD-F519-2787-F127-4698F8E5CA39}"/>
              </a:ext>
            </a:extLst>
          </p:cNvPr>
          <p:cNvCxnSpPr>
            <a:cxnSpLocks/>
          </p:cNvCxnSpPr>
          <p:nvPr userDrawn="1"/>
        </p:nvCxnSpPr>
        <p:spPr>
          <a:xfrm>
            <a:off x="0" y="5516519"/>
            <a:ext cx="914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5322AF-E7A0-773B-0886-72337FA4AC8E}"/>
              </a:ext>
            </a:extLst>
          </p:cNvPr>
          <p:cNvCxnSpPr>
            <a:cxnSpLocks/>
            <a:stCxn id="19" idx="3"/>
          </p:cNvCxnSpPr>
          <p:nvPr userDrawn="1"/>
        </p:nvCxnSpPr>
        <p:spPr>
          <a:xfrm>
            <a:off x="3831336" y="5495544"/>
            <a:ext cx="8360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4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10521324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4D4F6-5B85-FBD0-E507-B32E94BF2066}"/>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11" name="Rectangle 10">
            <a:extLst>
              <a:ext uri="{FF2B5EF4-FFF2-40B4-BE49-F238E27FC236}">
                <a16:creationId xmlns:a16="http://schemas.microsoft.com/office/drawing/2014/main" id="{FD7666C5-50ED-BD11-EBB3-5068C0F8FE27}"/>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2EAF0B87-8A17-7C9D-202E-F0AC8A92072C}"/>
              </a:ext>
            </a:extLst>
          </p:cNvPr>
          <p:cNvSpPr>
            <a:spLocks noGrp="1"/>
          </p:cNvSpPr>
          <p:nvPr>
            <p:ph type="title"/>
          </p:nvPr>
        </p:nvSpPr>
        <p:spPr>
          <a:xfrm>
            <a:off x="2039112" y="64008"/>
            <a:ext cx="8165592" cy="969264"/>
          </a:xfrm>
        </p:spPr>
        <p:txBody>
          <a:bodyPr/>
          <a:lstStyle>
            <a:lvl1pPr algn="ctr">
              <a:defRPr/>
            </a:lvl1pPr>
          </a:lstStyle>
          <a:p>
            <a:r>
              <a:rPr lang="en-US"/>
              <a:t>Click to edit Master title style</a:t>
            </a:r>
            <a:endParaRPr lang="en-US" dirty="0"/>
          </a:p>
        </p:txBody>
      </p:sp>
      <p:sp>
        <p:nvSpPr>
          <p:cNvPr id="34" name="Text Placeholder 2">
            <a:extLst>
              <a:ext uri="{FF2B5EF4-FFF2-40B4-BE49-F238E27FC236}">
                <a16:creationId xmlns:a16="http://schemas.microsoft.com/office/drawing/2014/main" id="{C766325D-8175-9B95-4BB6-87E3195AAD33}"/>
              </a:ext>
            </a:extLst>
          </p:cNvPr>
          <p:cNvSpPr>
            <a:spLocks noGrp="1"/>
          </p:cNvSpPr>
          <p:nvPr>
            <p:ph type="body" idx="13"/>
          </p:nvPr>
        </p:nvSpPr>
        <p:spPr>
          <a:xfrm>
            <a:off x="667512" y="2155720"/>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2">
            <a:extLst>
              <a:ext uri="{FF2B5EF4-FFF2-40B4-BE49-F238E27FC236}">
                <a16:creationId xmlns:a16="http://schemas.microsoft.com/office/drawing/2014/main" id="{5F9AFE21-B015-59CC-B869-6CA584CD8768}"/>
              </a:ext>
            </a:extLst>
          </p:cNvPr>
          <p:cNvSpPr>
            <a:spLocks noGrp="1"/>
          </p:cNvSpPr>
          <p:nvPr>
            <p:ph idx="1"/>
          </p:nvPr>
        </p:nvSpPr>
        <p:spPr>
          <a:xfrm>
            <a:off x="4114800" y="1283336"/>
            <a:ext cx="7598664" cy="2211112"/>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4">
            <a:extLst>
              <a:ext uri="{FF2B5EF4-FFF2-40B4-BE49-F238E27FC236}">
                <a16:creationId xmlns:a16="http://schemas.microsoft.com/office/drawing/2014/main" id="{81CCD754-FDAD-02A0-CC23-AE197F4DA1BE}"/>
              </a:ext>
            </a:extLst>
          </p:cNvPr>
          <p:cNvSpPr>
            <a:spLocks noGrp="1"/>
          </p:cNvSpPr>
          <p:nvPr>
            <p:ph type="body" sz="quarter" idx="3"/>
          </p:nvPr>
        </p:nvSpPr>
        <p:spPr>
          <a:xfrm>
            <a:off x="667512" y="4856116"/>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2">
            <a:extLst>
              <a:ext uri="{FF2B5EF4-FFF2-40B4-BE49-F238E27FC236}">
                <a16:creationId xmlns:a16="http://schemas.microsoft.com/office/drawing/2014/main" id="{8DA3CBCD-145A-E531-00B6-F66E3BB91D36}"/>
              </a:ext>
            </a:extLst>
          </p:cNvPr>
          <p:cNvSpPr>
            <a:spLocks noGrp="1"/>
          </p:cNvSpPr>
          <p:nvPr>
            <p:ph idx="16"/>
          </p:nvPr>
        </p:nvSpPr>
        <p:spPr>
          <a:xfrm>
            <a:off x="4114800" y="3983732"/>
            <a:ext cx="7598664" cy="2211112"/>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Slide Number Placeholder 5">
            <a:extLst>
              <a:ext uri="{FF2B5EF4-FFF2-40B4-BE49-F238E27FC236}">
                <a16:creationId xmlns:a16="http://schemas.microsoft.com/office/drawing/2014/main" id="{C8C7A88B-B5E6-DF17-298C-3F1D6F2BB4B3}"/>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26" name="Footer Placeholder 4">
            <a:extLst>
              <a:ext uri="{FF2B5EF4-FFF2-40B4-BE49-F238E27FC236}">
                <a16:creationId xmlns:a16="http://schemas.microsoft.com/office/drawing/2014/main" id="{F6BF98F2-CC55-EA67-AFEB-3B9BDA92BA8E}"/>
              </a:ext>
            </a:extLst>
          </p:cNvPr>
          <p:cNvSpPr>
            <a:spLocks noGrp="1"/>
          </p:cNvSpPr>
          <p:nvPr>
            <p:ph type="ftr" sz="quarter" idx="11"/>
          </p:nvPr>
        </p:nvSpPr>
        <p:spPr>
          <a:xfrm>
            <a:off x="4808250" y="6517634"/>
            <a:ext cx="2572870" cy="274320"/>
          </a:xfrm>
          <a:prstGeom prst="rect">
            <a:avLst/>
          </a:prstGeom>
        </p:spPr>
        <p:txBody>
          <a:bodyPr/>
          <a:lstStyle/>
          <a:p>
            <a:r>
              <a:rPr lang="en-US" dirty="0"/>
              <a:t>presentation title</a:t>
            </a:r>
          </a:p>
        </p:txBody>
      </p:sp>
      <p:sp>
        <p:nvSpPr>
          <p:cNvPr id="25" name="Date Placeholder 3">
            <a:extLst>
              <a:ext uri="{FF2B5EF4-FFF2-40B4-BE49-F238E27FC236}">
                <a16:creationId xmlns:a16="http://schemas.microsoft.com/office/drawing/2014/main" id="{80D6DCDD-07F4-F7F0-12E1-CAF3B5CCCE7E}"/>
              </a:ext>
            </a:extLst>
          </p:cNvPr>
          <p:cNvSpPr>
            <a:spLocks noGrp="1"/>
          </p:cNvSpPr>
          <p:nvPr>
            <p:ph type="dt" sz="half" idx="10"/>
          </p:nvPr>
        </p:nvSpPr>
        <p:spPr>
          <a:xfrm>
            <a:off x="10622471" y="6517634"/>
            <a:ext cx="950260" cy="274320"/>
          </a:xfrm>
        </p:spPr>
        <p:txBody>
          <a:bodyPr/>
          <a:lstStyle/>
          <a:p>
            <a:r>
              <a:rPr lang="en-US" dirty="0"/>
              <a:t>20XX</a:t>
            </a:r>
          </a:p>
        </p:txBody>
      </p:sp>
      <p:cxnSp>
        <p:nvCxnSpPr>
          <p:cNvPr id="28" name="Straight Connector 27">
            <a:extLst>
              <a:ext uri="{FF2B5EF4-FFF2-40B4-BE49-F238E27FC236}">
                <a16:creationId xmlns:a16="http://schemas.microsoft.com/office/drawing/2014/main" id="{F526EBCF-823D-784A-BF8D-A377758CEB81}"/>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6E25F4-4D19-CCBB-9F09-7369C86AAD57}"/>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A4D074-D2CA-D6E0-115B-1CEDA471F0F3}"/>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039A31-257E-2036-4142-307DD91B05CC}"/>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9C06B9-E1A2-A881-C800-86FBB69963F9}"/>
              </a:ext>
            </a:extLst>
          </p:cNvPr>
          <p:cNvCxnSpPr>
            <a:cxnSpLocks/>
          </p:cNvCxnSpPr>
          <p:nvPr userDrawn="1"/>
        </p:nvCxnSpPr>
        <p:spPr>
          <a:xfrm>
            <a:off x="398366" y="3739090"/>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DBBDAB-1770-6117-02A2-DF798EAD6320}"/>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785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77913A3-071A-44D9-E59A-B9C86D99FF3B}"/>
              </a:ext>
            </a:extLst>
          </p:cNvPr>
          <p:cNvSpPr>
            <a:spLocks noGrp="1"/>
          </p:cNvSpPr>
          <p:nvPr>
            <p:ph type="title"/>
          </p:nvPr>
        </p:nvSpPr>
        <p:spPr>
          <a:xfrm>
            <a:off x="2039112" y="54864"/>
            <a:ext cx="8165592" cy="969264"/>
          </a:xfrm>
        </p:spPr>
        <p:txBody>
          <a:bodyPr/>
          <a:lstStyle>
            <a:lvl1pPr algn="ctr">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E9A67C02-F658-3749-9924-99BDA9C11E7A}"/>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4" name="Footer Placeholder 3">
            <a:extLst>
              <a:ext uri="{FF2B5EF4-FFF2-40B4-BE49-F238E27FC236}">
                <a16:creationId xmlns:a16="http://schemas.microsoft.com/office/drawing/2014/main" id="{CB7120C0-232E-AD3B-138D-B65A7AD49C94}"/>
              </a:ext>
            </a:extLst>
          </p:cNvPr>
          <p:cNvSpPr>
            <a:spLocks noGrp="1"/>
          </p:cNvSpPr>
          <p:nvPr>
            <p:ph type="ftr" sz="quarter" idx="11"/>
          </p:nvPr>
        </p:nvSpPr>
        <p:spPr>
          <a:xfrm>
            <a:off x="4808250" y="6517634"/>
            <a:ext cx="2572870" cy="274320"/>
          </a:xfrm>
          <a:prstGeom prst="rect">
            <a:avLst/>
          </a:prstGeom>
        </p:spPr>
        <p:txBody>
          <a:bodyPr/>
          <a:lstStyle/>
          <a:p>
            <a:r>
              <a:rPr lang="en-US" dirty="0"/>
              <a:t>presentation title</a:t>
            </a:r>
          </a:p>
        </p:txBody>
      </p:sp>
      <p:sp>
        <p:nvSpPr>
          <p:cNvPr id="3" name="Date Placeholder 2">
            <a:extLst>
              <a:ext uri="{FF2B5EF4-FFF2-40B4-BE49-F238E27FC236}">
                <a16:creationId xmlns:a16="http://schemas.microsoft.com/office/drawing/2014/main" id="{7110ABD4-B26A-0940-A80F-399F8FCAD992}"/>
              </a:ext>
            </a:extLst>
          </p:cNvPr>
          <p:cNvSpPr>
            <a:spLocks noGrp="1"/>
          </p:cNvSpPr>
          <p:nvPr>
            <p:ph type="dt" sz="half" idx="10"/>
          </p:nvPr>
        </p:nvSpPr>
        <p:spPr/>
        <p:txBody>
          <a:bodyPr/>
          <a:lstStyle/>
          <a:p>
            <a:r>
              <a:rPr lang="en-US" dirty="0"/>
              <a:t>20XX</a:t>
            </a:r>
          </a:p>
        </p:txBody>
      </p:sp>
      <p:cxnSp>
        <p:nvCxnSpPr>
          <p:cNvPr id="7" name="Straight Connector 6">
            <a:extLst>
              <a:ext uri="{FF2B5EF4-FFF2-40B4-BE49-F238E27FC236}">
                <a16:creationId xmlns:a16="http://schemas.microsoft.com/office/drawing/2014/main" id="{394864F6-8550-2BFC-DC03-2BB296DF2E9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5A92E-7815-7546-3201-42AEFA654F4C}"/>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F23430-1681-F3A4-F071-7C338746014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B44D2F-F976-B752-100E-E994C9F0206A}"/>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94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143354469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20XX</a:t>
            </a:r>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396086617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84D792B7-0397-C047-AE12-1A03F7E3DC83}" type="slidenum">
              <a:rPr lang="en-US" smtClean="0"/>
              <a:t>‹#›</a:t>
            </a:fld>
            <a:endParaRPr lang="en-US" dirty="0"/>
          </a:p>
        </p:txBody>
      </p:sp>
      <p:cxnSp>
        <p:nvCxnSpPr>
          <p:cNvPr id="6" name="Straight Connector 5">
            <a:extLst>
              <a:ext uri="{FF2B5EF4-FFF2-40B4-BE49-F238E27FC236}">
                <a16:creationId xmlns:a16="http://schemas.microsoft.com/office/drawing/2014/main" id="{3E211494-FA7D-7643-FEED-633EAFEEEE93}"/>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D2550A-8C70-09FF-D613-BD3B4FB4320A}"/>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658FBE-FE4B-276D-79A3-F0EA381AC1D8}"/>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3454A0-900D-32DE-5D67-273DB7B4EC76}"/>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30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20XX</a:t>
            </a:r>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p>
            <a:fld id="{84D792B7-0397-C047-AE12-1A03F7E3DC83}" type="slidenum">
              <a:rPr lang="en-US" smtClean="0"/>
              <a:t>‹#›</a:t>
            </a:fld>
            <a:endParaRPr lang="en-US" dirty="0"/>
          </a:p>
        </p:txBody>
      </p:sp>
      <p:cxnSp>
        <p:nvCxnSpPr>
          <p:cNvPr id="5" name="Straight Connector 4">
            <a:extLst>
              <a:ext uri="{FF2B5EF4-FFF2-40B4-BE49-F238E27FC236}">
                <a16:creationId xmlns:a16="http://schemas.microsoft.com/office/drawing/2014/main" id="{72A3F850-5B50-6C76-B8B9-BA416B2B4DED}"/>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07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210497160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3651582532"/>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en-US" dirty="0"/>
              <a:t>20XX</a:t>
            </a: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dirty="0"/>
              <a:t>presentation title</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4D792B7-0397-C047-AE12-1A03F7E3DC83}" type="slidenum">
              <a:rPr lang="en-US" smtClean="0"/>
              <a:pPr/>
              <a:t>‹#›</a:t>
            </a:fld>
            <a:endParaRPr lang="en-US" dirty="0"/>
          </a:p>
        </p:txBody>
      </p:sp>
    </p:spTree>
    <p:extLst>
      <p:ext uri="{BB962C8B-B14F-4D97-AF65-F5344CB8AC3E}">
        <p14:creationId xmlns:p14="http://schemas.microsoft.com/office/powerpoint/2010/main" val="537645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8" r:id="rId25"/>
    <p:sldLayoutId id="2147483700" r:id="rId26"/>
    <p:sldLayoutId id="2147483649" r:id="rId27"/>
    <p:sldLayoutId id="2147483669" r:id="rId28"/>
    <p:sldLayoutId id="2147483667" r:id="rId29"/>
    <p:sldLayoutId id="2147483671" r:id="rId30"/>
    <p:sldLayoutId id="2147483654" r:id="rId31"/>
  </p:sldLayoutIdLst>
  <p:hf hd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hyperlink" Target="https://youtube.com/watch?v=DuC07nkWgwc&amp;si=mSbtXDi9VsZCZCAs"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com/shorts/FHrEPzZMNk4?si=L4h_eu6yhiFPnBqb" TargetMode="External"/><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hyperlink" Target="https://gov.georgia.gov/contact-us/capitol-information-directions"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files.constantcontact.com/42ecf228701/958a91a2-1964-450a-854b-c33b11f14358.pdf" TargetMode="External"/><Relationship Id="rId2" Type="http://schemas.openxmlformats.org/officeDocument/2006/relationships/hyperlink" Target="https://pluralpolicy.com/find-your-legislator/" TargetMode="External"/><Relationship Id="rId1" Type="http://schemas.openxmlformats.org/officeDocument/2006/relationships/slideLayout" Target="../slideLayouts/slideLayout25.xml"/><Relationship Id="rId5" Type="http://schemas.openxmlformats.org/officeDocument/2006/relationships/image" Target="../media/image14.jpg"/><Relationship Id="rId4" Type="http://schemas.openxmlformats.org/officeDocument/2006/relationships/hyperlink" Target="https://files.constantcontact.com/42ecf228701/f24afd20-334d-4b71-bb23-28f144ca5db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25E6D3D5-4FA2-FDCF-FB16-D821839FB724}"/>
              </a:ext>
            </a:extLst>
          </p:cNvPr>
          <p:cNvSpPr>
            <a:spLocks noGrp="1"/>
          </p:cNvSpPr>
          <p:nvPr>
            <p:ph type="body" sz="quarter" idx="15"/>
          </p:nvPr>
        </p:nvSpPr>
        <p:spPr>
          <a:xfrm>
            <a:off x="6096000" y="2200814"/>
            <a:ext cx="4472650" cy="549564"/>
          </a:xfrm>
        </p:spPr>
        <p:txBody>
          <a:bodyPr/>
          <a:lstStyle/>
          <a:p>
            <a:pPr algn="ctr"/>
            <a:r>
              <a:rPr lang="en-US" dirty="0"/>
              <a:t>GA Freight Depot</a:t>
            </a:r>
          </a:p>
        </p:txBody>
      </p:sp>
      <p:pic>
        <p:nvPicPr>
          <p:cNvPr id="2" name="Picture 1">
            <a:extLst>
              <a:ext uri="{FF2B5EF4-FFF2-40B4-BE49-F238E27FC236}">
                <a16:creationId xmlns:a16="http://schemas.microsoft.com/office/drawing/2014/main" id="{ECF03D16-3D62-8E10-1263-D8C7406B72BF}"/>
              </a:ext>
            </a:extLst>
          </p:cNvPr>
          <p:cNvPicPr>
            <a:picLocks noChangeAspect="1"/>
          </p:cNvPicPr>
          <p:nvPr/>
        </p:nvPicPr>
        <p:blipFill>
          <a:blip r:embed="rId2"/>
          <a:stretch>
            <a:fillRect/>
          </a:stretch>
        </p:blipFill>
        <p:spPr>
          <a:xfrm>
            <a:off x="-39301" y="-1"/>
            <a:ext cx="4313543" cy="5594299"/>
          </a:xfrm>
          <a:prstGeom prst="rect">
            <a:avLst/>
          </a:prstGeom>
        </p:spPr>
      </p:pic>
      <p:sp>
        <p:nvSpPr>
          <p:cNvPr id="12" name="Title 11">
            <a:extLst>
              <a:ext uri="{FF2B5EF4-FFF2-40B4-BE49-F238E27FC236}">
                <a16:creationId xmlns:a16="http://schemas.microsoft.com/office/drawing/2014/main" id="{EE8EED5D-8DC3-5FF7-C41F-2B98DEA9CB9B}"/>
              </a:ext>
            </a:extLst>
          </p:cNvPr>
          <p:cNvSpPr>
            <a:spLocks noGrp="1"/>
          </p:cNvSpPr>
          <p:nvPr>
            <p:ph type="title"/>
          </p:nvPr>
        </p:nvSpPr>
        <p:spPr>
          <a:xfrm>
            <a:off x="4618182" y="731520"/>
            <a:ext cx="6830106" cy="1645920"/>
          </a:xfrm>
        </p:spPr>
        <p:txBody>
          <a:bodyPr>
            <a:normAutofit fontScale="90000"/>
          </a:bodyPr>
          <a:lstStyle/>
          <a:p>
            <a:r>
              <a:rPr lang="en-US" dirty="0"/>
              <a:t>What to expect. . .</a:t>
            </a:r>
          </a:p>
        </p:txBody>
      </p:sp>
      <p:sp>
        <p:nvSpPr>
          <p:cNvPr id="17" name="Text Placeholder 4">
            <a:extLst>
              <a:ext uri="{FF2B5EF4-FFF2-40B4-BE49-F238E27FC236}">
                <a16:creationId xmlns:a16="http://schemas.microsoft.com/office/drawing/2014/main" id="{3A5B2B72-C180-FA55-6F7B-640FFFED74E6}"/>
              </a:ext>
            </a:extLst>
          </p:cNvPr>
          <p:cNvSpPr txBox="1">
            <a:spLocks/>
          </p:cNvSpPr>
          <p:nvPr/>
        </p:nvSpPr>
        <p:spPr>
          <a:xfrm>
            <a:off x="6096000" y="2750378"/>
            <a:ext cx="4472650" cy="549564"/>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0"/>
              </a:spcBef>
              <a:buClr>
                <a:schemeClr val="accent1"/>
              </a:buClr>
              <a:buSzPct val="160000"/>
              <a:buFont typeface="Arial" panose="020B0604020202020204" pitchFamily="34" charset="0"/>
              <a:buNone/>
              <a:defRPr sz="2400" kern="1200" cap="all" baseline="0">
                <a:solidFill>
                  <a:schemeClr val="tx1"/>
                </a:solidFill>
                <a:effectLst/>
                <a:latin typeface="+mj-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ctr"/>
            <a:r>
              <a:rPr lang="en-US" dirty="0"/>
              <a:t>February 27, 2025</a:t>
            </a:r>
          </a:p>
        </p:txBody>
      </p:sp>
      <p:pic>
        <p:nvPicPr>
          <p:cNvPr id="4" name="Picture 3">
            <a:extLst>
              <a:ext uri="{FF2B5EF4-FFF2-40B4-BE49-F238E27FC236}">
                <a16:creationId xmlns:a16="http://schemas.microsoft.com/office/drawing/2014/main" id="{A723295F-985F-8760-FC34-1B7AC6DB7D80}"/>
              </a:ext>
            </a:extLst>
          </p:cNvPr>
          <p:cNvPicPr>
            <a:picLocks noChangeAspect="1"/>
          </p:cNvPicPr>
          <p:nvPr/>
        </p:nvPicPr>
        <p:blipFill>
          <a:blip r:embed="rId3"/>
          <a:stretch>
            <a:fillRect/>
          </a:stretch>
        </p:blipFill>
        <p:spPr>
          <a:xfrm>
            <a:off x="1692060" y="3982014"/>
            <a:ext cx="850820" cy="1501447"/>
          </a:xfrm>
          <a:prstGeom prst="rect">
            <a:avLst/>
          </a:prstGeom>
        </p:spPr>
      </p:pic>
    </p:spTree>
    <p:extLst>
      <p:ext uri="{BB962C8B-B14F-4D97-AF65-F5344CB8AC3E}">
        <p14:creationId xmlns:p14="http://schemas.microsoft.com/office/powerpoint/2010/main" val="147962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DFEE-ED79-7B2F-A4C2-13A202165BF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C34AB2E-D6D6-92E8-7C15-0AF3B1B8D569}"/>
              </a:ext>
            </a:extLst>
          </p:cNvPr>
          <p:cNvSpPr>
            <a:spLocks noGrp="1"/>
          </p:cNvSpPr>
          <p:nvPr>
            <p:ph type="body" idx="1"/>
          </p:nvPr>
        </p:nvSpPr>
        <p:spPr>
          <a:xfrm>
            <a:off x="334875" y="1659966"/>
            <a:ext cx="5761126" cy="2616611"/>
          </a:xfrm>
        </p:spPr>
        <p:txBody>
          <a:bodyPr>
            <a:noAutofit/>
          </a:bodyPr>
          <a:lstStyle/>
          <a:p>
            <a:pPr marL="0" marR="0" algn="ctr"/>
            <a:r>
              <a:rPr lang="en-US" sz="1800" b="1" dirty="0">
                <a:solidFill>
                  <a:srgbClr val="C00000"/>
                </a:solidFill>
                <a:effectLst/>
                <a:latin typeface="Ink Free" panose="03080402000500000000" pitchFamily="66" charset="0"/>
                <a:ea typeface="Calibri" panose="020F0502020204030204" pitchFamily="34" charset="0"/>
                <a:cs typeface="Calibri" panose="020F0502020204030204" pitchFamily="34" charset="0"/>
              </a:rPr>
              <a:t>Meet with your Legislator “at the Ropes”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pPr>
            <a:r>
              <a:rPr lang="en-US" sz="1400" b="1" dirty="0">
                <a:effectLst/>
                <a:latin typeface="Calibri" panose="020F0502020204030204" pitchFamily="34" charset="0"/>
                <a:ea typeface="Calibri" panose="020F0502020204030204" pitchFamily="34" charset="0"/>
                <a:cs typeface="Calibri" panose="020F0502020204030204" pitchFamily="34" charset="0"/>
              </a:rPr>
              <a:t>If you didn’t schedule a meeting with your senator and representative you can still meet them at the “ropes”.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pPr>
            <a:r>
              <a:rPr lang="en-US" sz="1400" b="1"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pPr>
            <a:r>
              <a:rPr lang="en-US"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Note:  You will need to know what your Senator or Representative look like by googling their name and then ga.gov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pPr>
            <a:r>
              <a:rPr lang="en-US" sz="1400" b="1"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0000"/>
              </a:lnSpc>
              <a:spcBef>
                <a:spcPts val="0"/>
              </a:spcBef>
              <a:buFont typeface="Arial" panose="020B0604020202020204" pitchFamily="34" charset="0"/>
              <a:buChar char="•"/>
            </a:pPr>
            <a:r>
              <a:rPr lang="en-US"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can still meet with your Senator and Representative by going to the 3</a:t>
            </a:r>
            <a:r>
              <a:rPr lang="en-US" sz="1400" kern="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rd</a:t>
            </a:r>
            <a:r>
              <a:rPr lang="en-US"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floor of the Capitol.</a:t>
            </a:r>
            <a:endParaRPr lang="en-US" sz="1400" kern="1400" dirty="0">
              <a:solidFill>
                <a:srgbClr val="000000"/>
              </a:solidFill>
              <a:effectLst/>
              <a:latin typeface="Calibri" panose="020F0502020204030204" pitchFamily="34" charset="0"/>
              <a:ea typeface="Times New Roman" panose="02020603050405020304" pitchFamily="18" charset="0"/>
            </a:endParaRPr>
          </a:p>
          <a:p>
            <a:pPr marL="457200" marR="0">
              <a:lnSpc>
                <a:spcPct val="100000"/>
              </a:lnSpc>
              <a:spcBef>
                <a:spcPts val="0"/>
              </a:spcBef>
            </a:pPr>
            <a:r>
              <a:rPr lang="en-US"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pPr>
            <a:r>
              <a:rPr lang="en-US"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Senate Chamber is one side of the Capitol building and the House of Representative Chamber is on the other side of the Capitol building.</a:t>
            </a:r>
            <a:endParaRPr lang="en-US" sz="1400" kern="1400" dirty="0">
              <a:solidFill>
                <a:srgbClr val="000000"/>
              </a:solidFill>
              <a:effectLst/>
              <a:latin typeface="Calibri" panose="020F0502020204030204" pitchFamily="34" charset="0"/>
              <a:ea typeface="Times New Roman" panose="02020603050405020304" pitchFamily="18" charset="0"/>
            </a:endParaRPr>
          </a:p>
          <a:p>
            <a:pPr marL="742950" marR="0" indent="-285750">
              <a:lnSpc>
                <a:spcPct val="100000"/>
              </a:lnSpc>
              <a:spcBef>
                <a:spcPts val="0"/>
              </a:spcBef>
              <a:buFont typeface="Arial" panose="020B0604020202020204" pitchFamily="34" charset="0"/>
              <a:buChar char="•"/>
            </a:pPr>
            <a:endParaRPr lang="en-US" sz="14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pPr>
            <a:r>
              <a:rPr lang="en-US"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are small stands on the Senate side and on the House side where you can obtain a small form (usually yellow) that you complete, writing in your name and what legislator you want to meet with.  </a:t>
            </a:r>
            <a:endParaRPr lang="en-US" sz="1400" kern="1400" dirty="0">
              <a:solidFill>
                <a:srgbClr val="000000"/>
              </a:solidFill>
              <a:effectLst/>
              <a:latin typeface="Calibri" panose="020F0502020204030204" pitchFamily="34" charset="0"/>
              <a:ea typeface="Times New Roman" panose="02020603050405020304" pitchFamily="18" charset="0"/>
            </a:endParaRPr>
          </a:p>
          <a:p>
            <a:pPr marL="628650" marR="0" indent="-171450">
              <a:lnSpc>
                <a:spcPct val="118000"/>
              </a:lnSpc>
              <a:buFont typeface="Arial" panose="020B0604020202020204" pitchFamily="34" charset="0"/>
              <a:buChar char="•"/>
            </a:pPr>
            <a:endParaRPr lang="en-US" sz="800" kern="1400" dirty="0">
              <a:solidFill>
                <a:srgbClr val="000000"/>
              </a:solidFill>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B4562C8E-E9A0-3D50-EE48-801AEB2D2810}"/>
              </a:ext>
            </a:extLst>
          </p:cNvPr>
          <p:cNvSpPr txBox="1"/>
          <p:nvPr/>
        </p:nvSpPr>
        <p:spPr>
          <a:xfrm>
            <a:off x="6246054" y="917349"/>
            <a:ext cx="5373859" cy="4185761"/>
          </a:xfrm>
          <a:prstGeom prst="rect">
            <a:avLst/>
          </a:prstGeom>
          <a:noFill/>
        </p:spPr>
        <p:txBody>
          <a:bodyPr wrap="square">
            <a:spAutoFit/>
          </a:bodyPr>
          <a:lstStyle/>
          <a:p>
            <a:pPr marL="285750" lvl="0" indent="-285750" defTabSz="914400">
              <a:buClr>
                <a:schemeClr val="accent1"/>
              </a:buClr>
              <a:buSzPct val="160000"/>
              <a:buFont typeface="Arial" panose="020B0604020202020204" pitchFamily="34" charset="0"/>
              <a:buChar char="•"/>
            </a:pPr>
            <a:r>
              <a:rPr lang="en-US" sz="1400" kern="1400" cap="all" dirty="0">
                <a:solidFill>
                  <a:srgbClr val="000000"/>
                </a:solidFill>
                <a:latin typeface="Calibri" panose="020F0502020204030204" pitchFamily="34" charset="0"/>
              </a:rPr>
              <a:t>You then stand in line in order to give your form to a secretary whose desk is by the Chamber door.  The secretary will give your form to a volunteer student page, making sure the page and you know what each other look like so the page can find you when they come back out.</a:t>
            </a:r>
          </a:p>
          <a:p>
            <a:pPr marL="285750" lvl="0" indent="-285750" defTabSz="914400">
              <a:buClr>
                <a:schemeClr val="accent1"/>
              </a:buClr>
              <a:buSzPct val="160000"/>
              <a:buFont typeface="Arial" panose="020B0604020202020204" pitchFamily="34" charset="0"/>
              <a:buChar char="•"/>
            </a:pPr>
            <a:r>
              <a:rPr lang="en-US" sz="1400" kern="1400" cap="all" dirty="0">
                <a:solidFill>
                  <a:srgbClr val="000000"/>
                </a:solidFill>
                <a:latin typeface="Calibri" panose="020F0502020204030204" pitchFamily="34" charset="0"/>
              </a:rPr>
              <a:t>The page will then carry your message to your legislator in the Senate or House Chamber if they are in the Chamber and at their assigned desk.</a:t>
            </a:r>
          </a:p>
          <a:p>
            <a:pPr marL="285750" lvl="0" indent="-285750" defTabSz="914400">
              <a:buClr>
                <a:schemeClr val="accent1"/>
              </a:buClr>
              <a:buSzPct val="160000"/>
              <a:buFont typeface="Arial" panose="020B0604020202020204" pitchFamily="34" charset="0"/>
              <a:buChar char="•"/>
            </a:pPr>
            <a:endParaRPr lang="en-US" sz="1400" kern="1400" cap="all" dirty="0">
              <a:solidFill>
                <a:srgbClr val="000000"/>
              </a:solidFill>
              <a:latin typeface="Calibri" panose="020F0502020204030204" pitchFamily="34" charset="0"/>
            </a:endParaRPr>
          </a:p>
          <a:p>
            <a:pPr marL="285750" lvl="0" indent="-285750" defTabSz="914400">
              <a:buClr>
                <a:schemeClr val="accent1"/>
              </a:buClr>
              <a:buSzPct val="160000"/>
              <a:buFont typeface="Arial" panose="020B0604020202020204" pitchFamily="34" charset="0"/>
              <a:buChar char="•"/>
            </a:pPr>
            <a:r>
              <a:rPr lang="en-US" sz="1400" kern="1400" cap="all" dirty="0">
                <a:solidFill>
                  <a:srgbClr val="000000"/>
                </a:solidFill>
                <a:latin typeface="Calibri" panose="020F0502020204030204" pitchFamily="34" charset="0"/>
              </a:rPr>
              <a:t>The page will then come back to the “Ropes” in front of the Senate or House Chamber looking for you to tell you if your Senator or Representative will be able to come to meet you at the “Ropes”.</a:t>
            </a:r>
          </a:p>
          <a:p>
            <a:pPr marL="285750" lvl="0" indent="-285750" defTabSz="914400">
              <a:buClr>
                <a:schemeClr val="accent1"/>
              </a:buClr>
              <a:buSzPct val="160000"/>
              <a:buFont typeface="Arial" panose="020B0604020202020204" pitchFamily="34" charset="0"/>
              <a:buChar char="•"/>
            </a:pPr>
            <a:endParaRPr lang="en-US" sz="1400" kern="1400" cap="all" dirty="0">
              <a:solidFill>
                <a:srgbClr val="000000"/>
              </a:solidFill>
              <a:latin typeface="Calibri" panose="020F0502020204030204" pitchFamily="34" charset="0"/>
            </a:endParaRPr>
          </a:p>
          <a:p>
            <a:pPr marL="285750" lvl="0" indent="-285750" defTabSz="914400">
              <a:buClr>
                <a:schemeClr val="accent1"/>
              </a:buClr>
              <a:buSzPct val="160000"/>
              <a:buFont typeface="Arial" panose="020B0604020202020204" pitchFamily="34" charset="0"/>
              <a:buChar char="•"/>
            </a:pPr>
            <a:r>
              <a:rPr lang="en-US" sz="1400" kern="1400" cap="all" dirty="0">
                <a:solidFill>
                  <a:srgbClr val="000000"/>
                </a:solidFill>
                <a:latin typeface="Calibri" panose="020F0502020204030204" pitchFamily="34" charset="0"/>
              </a:rPr>
              <a:t>If they can meet you, you then need to keep looking very carefully for your Senator or Representative to come to the “Ropes”, especially if they don’t know what you look like.  Sometimes this takes a while.  </a:t>
            </a:r>
          </a:p>
        </p:txBody>
      </p:sp>
    </p:spTree>
    <p:extLst>
      <p:ext uri="{BB962C8B-B14F-4D97-AF65-F5344CB8AC3E}">
        <p14:creationId xmlns:p14="http://schemas.microsoft.com/office/powerpoint/2010/main" val="208508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9CBDF-8587-28A0-CAD5-7A42FF72228C}"/>
              </a:ext>
            </a:extLst>
          </p:cNvPr>
          <p:cNvSpPr>
            <a:spLocks noGrp="1"/>
          </p:cNvSpPr>
          <p:nvPr>
            <p:ph idx="1"/>
          </p:nvPr>
        </p:nvSpPr>
        <p:spPr>
          <a:xfrm>
            <a:off x="2316871" y="2395298"/>
            <a:ext cx="8165592" cy="1755648"/>
          </a:xfrm>
        </p:spPr>
        <p:txBody>
          <a:bodyPr>
            <a:normAutofit fontScale="25000" lnSpcReduction="20000"/>
          </a:bodyPr>
          <a:lstStyle/>
          <a:p>
            <a:pPr marL="285750" indent="-285750">
              <a:buFont typeface="Wingdings" panose="05000000000000000000" pitchFamily="2" charset="2"/>
              <a:buChar char="§"/>
            </a:pPr>
            <a:endParaRPr lang="en-US" sz="8800" dirty="0">
              <a:latin typeface="Abadi" panose="020B0604020104020204" pitchFamily="34" charset="0"/>
            </a:endParaRPr>
          </a:p>
          <a:p>
            <a:pPr marL="285750" indent="-285750">
              <a:buFont typeface="Wingdings" panose="05000000000000000000" pitchFamily="2" charset="2"/>
              <a:buChar char="§"/>
            </a:pPr>
            <a:r>
              <a:rPr lang="en-US" sz="8800" dirty="0">
                <a:latin typeface="Abadi" panose="020B0604020104020204" pitchFamily="34" charset="0"/>
              </a:rPr>
              <a:t>At registration / Check-in, only one adult advisor will check-in the group and enter the number of youth and adult advisors attending the event. </a:t>
            </a:r>
          </a:p>
          <a:p>
            <a:pPr marL="285750" indent="-285750">
              <a:buFont typeface="Wingdings" panose="05000000000000000000" pitchFamily="2" charset="2"/>
              <a:buChar char="§"/>
            </a:pPr>
            <a:r>
              <a:rPr lang="en-US" sz="8800" dirty="0">
                <a:latin typeface="Abadi" panose="020B0604020104020204" pitchFamily="34" charset="0"/>
              </a:rPr>
              <a:t>Buses will be able to drop off students at the entrance of the Freight Depot and then go park.</a:t>
            </a:r>
          </a:p>
          <a:p>
            <a:pPr marL="285750" indent="-285750">
              <a:buFont typeface="Wingdings" panose="05000000000000000000" pitchFamily="2" charset="2"/>
              <a:buChar char="§"/>
            </a:pPr>
            <a:r>
              <a:rPr lang="en-US" sz="8800" dirty="0">
                <a:latin typeface="Abadi" panose="020B0604020104020204" pitchFamily="34" charset="0"/>
              </a:rPr>
              <a:t>Try to schedule a visit with your legislator prior to prevention day if possible.  </a:t>
            </a:r>
          </a:p>
          <a:p>
            <a:pPr marL="285750" indent="-285750">
              <a:buFont typeface="Wingdings" panose="05000000000000000000" pitchFamily="2" charset="2"/>
              <a:buChar char="§"/>
            </a:pPr>
            <a:r>
              <a:rPr lang="en-US" sz="8800" dirty="0">
                <a:latin typeface="Abadi" panose="020B0604020104020204" pitchFamily="34" charset="0"/>
              </a:rPr>
              <a:t>Let your Legislator know you will be coming- they may be available for a group photo.                                                                                                         </a:t>
            </a:r>
          </a:p>
          <a:p>
            <a:endParaRPr lang="en-US" dirty="0"/>
          </a:p>
        </p:txBody>
      </p:sp>
      <p:sp>
        <p:nvSpPr>
          <p:cNvPr id="4" name="Title 1">
            <a:extLst>
              <a:ext uri="{FF2B5EF4-FFF2-40B4-BE49-F238E27FC236}">
                <a16:creationId xmlns:a16="http://schemas.microsoft.com/office/drawing/2014/main" id="{75534FCA-F22F-3BF0-8D02-75C089C1A7E3}"/>
              </a:ext>
            </a:extLst>
          </p:cNvPr>
          <p:cNvSpPr txBox="1">
            <a:spLocks/>
          </p:cNvSpPr>
          <p:nvPr/>
        </p:nvSpPr>
        <p:spPr>
          <a:xfrm>
            <a:off x="3304875" y="152719"/>
            <a:ext cx="5364905" cy="10584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7200" kern="1200">
                <a:solidFill>
                  <a:schemeClr val="accent1"/>
                </a:solidFill>
                <a:latin typeface="+mj-lt"/>
                <a:ea typeface="+mj-ea"/>
                <a:cs typeface="+mj-cs"/>
              </a:defRPr>
            </a:lvl1pPr>
          </a:lstStyle>
          <a:p>
            <a:r>
              <a:rPr lang="en-US" dirty="0"/>
              <a:t>Youth Groups</a:t>
            </a:r>
          </a:p>
        </p:txBody>
      </p:sp>
      <p:pic>
        <p:nvPicPr>
          <p:cNvPr id="2050" name="Picture 2" descr="Youth - Free people icons">
            <a:extLst>
              <a:ext uri="{FF2B5EF4-FFF2-40B4-BE49-F238E27FC236}">
                <a16:creationId xmlns:a16="http://schemas.microsoft.com/office/drawing/2014/main" id="{E4D562B5-F2FA-4587-01CA-FC2232D11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9" y="152719"/>
            <a:ext cx="1909762" cy="190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8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EB5D-C504-369F-0181-B40549076849}"/>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7B09CBDF-8587-28A0-CAD5-7A42FF72228C}"/>
              </a:ext>
            </a:extLst>
          </p:cNvPr>
          <p:cNvSpPr>
            <a:spLocks noGrp="1"/>
          </p:cNvSpPr>
          <p:nvPr>
            <p:ph idx="1"/>
          </p:nvPr>
        </p:nvSpPr>
        <p:spPr>
          <a:xfrm>
            <a:off x="2011889" y="2195579"/>
            <a:ext cx="8165592" cy="1755648"/>
          </a:xfrm>
        </p:spPr>
        <p:txBody>
          <a:bodyPr/>
          <a:lstStyle/>
          <a:p>
            <a:r>
              <a:rPr lang="en-US" sz="4400" dirty="0"/>
              <a:t>What questions do you have?</a:t>
            </a:r>
          </a:p>
        </p:txBody>
      </p:sp>
      <p:sp>
        <p:nvSpPr>
          <p:cNvPr id="4" name="Title 1">
            <a:extLst>
              <a:ext uri="{FF2B5EF4-FFF2-40B4-BE49-F238E27FC236}">
                <a16:creationId xmlns:a16="http://schemas.microsoft.com/office/drawing/2014/main" id="{75534FCA-F22F-3BF0-8D02-75C089C1A7E3}"/>
              </a:ext>
            </a:extLst>
          </p:cNvPr>
          <p:cNvSpPr txBox="1">
            <a:spLocks/>
          </p:cNvSpPr>
          <p:nvPr/>
        </p:nvSpPr>
        <p:spPr>
          <a:xfrm>
            <a:off x="5913311" y="3555997"/>
            <a:ext cx="4709160" cy="16459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7200" kern="1200">
                <a:solidFill>
                  <a:schemeClr val="accent1"/>
                </a:solidFill>
                <a:latin typeface="+mj-lt"/>
                <a:ea typeface="+mj-ea"/>
                <a:cs typeface="+mj-cs"/>
              </a:defRPr>
            </a:lvl1pPr>
          </a:lstStyle>
          <a:p>
            <a:endParaRPr lang="en-US" dirty="0"/>
          </a:p>
        </p:txBody>
      </p:sp>
    </p:spTree>
    <p:extLst>
      <p:ext uri="{BB962C8B-B14F-4D97-AF65-F5344CB8AC3E}">
        <p14:creationId xmlns:p14="http://schemas.microsoft.com/office/powerpoint/2010/main" val="224442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BD9FBF-BDEA-E2A9-5AC0-F365EF1CA195}"/>
              </a:ext>
            </a:extLst>
          </p:cNvPr>
          <p:cNvSpPr>
            <a:spLocks noGrp="1"/>
          </p:cNvSpPr>
          <p:nvPr>
            <p:ph type="title"/>
          </p:nvPr>
        </p:nvSpPr>
        <p:spPr>
          <a:xfrm>
            <a:off x="7226786" y="1704109"/>
            <a:ext cx="2263001" cy="665018"/>
          </a:xfrm>
        </p:spPr>
        <p:txBody>
          <a:bodyPr>
            <a:normAutofit/>
          </a:bodyPr>
          <a:lstStyle/>
          <a:p>
            <a:r>
              <a:rPr lang="en-US" sz="4000" dirty="0"/>
              <a:t>Agenda</a:t>
            </a:r>
          </a:p>
        </p:txBody>
      </p:sp>
      <p:pic>
        <p:nvPicPr>
          <p:cNvPr id="12" name="Picture Placeholder 11">
            <a:extLst>
              <a:ext uri="{FF2B5EF4-FFF2-40B4-BE49-F238E27FC236}">
                <a16:creationId xmlns:a16="http://schemas.microsoft.com/office/drawing/2014/main" id="{5A2CDCF7-C4CE-982E-CF69-45D90697741A}"/>
              </a:ext>
            </a:extLst>
          </p:cNvPr>
          <p:cNvPicPr>
            <a:picLocks noGrp="1" noChangeAspect="1"/>
          </p:cNvPicPr>
          <p:nvPr>
            <p:ph type="pic" sz="quarter" idx="13"/>
          </p:nvPr>
        </p:nvPicPr>
        <p:blipFill>
          <a:blip r:embed="rId2"/>
          <a:srcRect l="36783" r="36783"/>
          <a:stretch>
            <a:fillRect/>
          </a:stretch>
        </p:blipFill>
        <p:spPr/>
      </p:pic>
      <p:graphicFrame>
        <p:nvGraphicFramePr>
          <p:cNvPr id="11" name="Table 11">
            <a:extLst>
              <a:ext uri="{FF2B5EF4-FFF2-40B4-BE49-F238E27FC236}">
                <a16:creationId xmlns:a16="http://schemas.microsoft.com/office/drawing/2014/main" id="{0B69E8E6-9D16-D9E3-B5C1-6F6E6588BF6A}"/>
              </a:ext>
            </a:extLst>
          </p:cNvPr>
          <p:cNvGraphicFramePr>
            <a:graphicFrameLocks noGrp="1"/>
          </p:cNvGraphicFramePr>
          <p:nvPr>
            <p:ph idx="1"/>
            <p:extLst>
              <p:ext uri="{D42A27DB-BD31-4B8C-83A1-F6EECF244321}">
                <p14:modId xmlns:p14="http://schemas.microsoft.com/office/powerpoint/2010/main" val="960030728"/>
              </p:ext>
            </p:extLst>
          </p:nvPr>
        </p:nvGraphicFramePr>
        <p:xfrm>
          <a:off x="5203448" y="1704109"/>
          <a:ext cx="6309679" cy="3797220"/>
        </p:xfrm>
        <a:graphic>
          <a:graphicData uri="http://schemas.openxmlformats.org/drawingml/2006/table">
            <a:tbl>
              <a:tblPr firstRow="1" bandRow="1"/>
              <a:tblGrid>
                <a:gridCol w="686268">
                  <a:extLst>
                    <a:ext uri="{9D8B030D-6E8A-4147-A177-3AD203B41FA5}">
                      <a16:colId xmlns:a16="http://schemas.microsoft.com/office/drawing/2014/main" val="1680321436"/>
                    </a:ext>
                  </a:extLst>
                </a:gridCol>
                <a:gridCol w="5623411">
                  <a:extLst>
                    <a:ext uri="{9D8B030D-6E8A-4147-A177-3AD203B41FA5}">
                      <a16:colId xmlns:a16="http://schemas.microsoft.com/office/drawing/2014/main" val="1621479666"/>
                    </a:ext>
                  </a:extLst>
                </a:gridCol>
              </a:tblGrid>
              <a:tr h="743565">
                <a:tc>
                  <a:txBody>
                    <a:bodyPr/>
                    <a:lstStyle/>
                    <a:p>
                      <a:pPr algn="ctr"/>
                      <a:endParaRPr lang="en-US" sz="2400" dirty="0">
                        <a:latin typeface="+mj-lt"/>
                      </a:endParaRP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Felix Titling" panose="020F0502020204030204" pitchFamily="34" charset="0"/>
                        <a:cs typeface="Felix Titling" panose="020F0502020204030204" pitchFamily="34" charset="0"/>
                      </a:endParaRP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244635"/>
                  </a:ext>
                </a:extLst>
              </a:tr>
              <a:tr h="743565">
                <a:tc>
                  <a:txBody>
                    <a:bodyPr/>
                    <a:lstStyle/>
                    <a:p>
                      <a:pPr algn="ctr"/>
                      <a:endParaRPr lang="en-US" sz="2400" dirty="0">
                        <a:latin typeface="+mj-lt"/>
                      </a:endParaRP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ptos" panose="020B0004020202020204" pitchFamily="34" charset="0"/>
                          <a:cs typeface="Felix Titling" panose="020F0502020204030204" pitchFamily="34" charset="0"/>
                        </a:rPr>
                        <a:t>What is Substance Use Prevention Day?</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0913436"/>
                  </a:ext>
                </a:extLst>
              </a:tr>
              <a:tr h="743565">
                <a:tc>
                  <a:txBody>
                    <a:bodyPr/>
                    <a:lstStyle/>
                    <a:p>
                      <a:pPr algn="ctr"/>
                      <a:endParaRPr lang="en-US" sz="2400" dirty="0">
                        <a:latin typeface="+mj-lt"/>
                      </a:endParaRP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ptos" panose="020B0004020202020204" pitchFamily="34" charset="0"/>
                          <a:cs typeface="Felix Titling" panose="020F0502020204030204" pitchFamily="34" charset="0"/>
                        </a:rPr>
                        <a:t>Tips For a Successful Visit</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392374"/>
                  </a:ext>
                </a:extLst>
              </a:tr>
              <a:tr h="743565">
                <a:tc>
                  <a:txBody>
                    <a:bodyPr/>
                    <a:lstStyle/>
                    <a:p>
                      <a:pPr algn="ctr"/>
                      <a:endParaRPr lang="en-US" sz="2400" dirty="0">
                        <a:latin typeface="+mj-lt"/>
                      </a:endParaRP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ptos" panose="020B0004020202020204" pitchFamily="34" charset="0"/>
                          <a:cs typeface="Felix Titling" panose="020F0502020204030204" pitchFamily="34" charset="0"/>
                        </a:rPr>
                        <a:t>Logistics</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282632"/>
                  </a:ext>
                </a:extLst>
              </a:tr>
              <a:tr h="743565">
                <a:tc>
                  <a:txBody>
                    <a:bodyPr/>
                    <a:lstStyle/>
                    <a:p>
                      <a:pPr algn="ctr"/>
                      <a:endParaRPr lang="en-US" sz="2400" dirty="0">
                        <a:latin typeface="+mj-lt"/>
                      </a:endParaRP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ptos" panose="020B0004020202020204" pitchFamily="34" charset="0"/>
                          <a:cs typeface="Felix Titling" panose="020F0502020204030204" pitchFamily="34" charset="0"/>
                        </a:rPr>
                        <a:t>Questions &amp; Answers</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12909531"/>
                  </a:ext>
                </a:extLst>
              </a:tr>
            </a:tbl>
          </a:graphicData>
        </a:graphic>
      </p:graphicFrame>
      <p:pic>
        <p:nvPicPr>
          <p:cNvPr id="2" name="Picture 1">
            <a:extLst>
              <a:ext uri="{FF2B5EF4-FFF2-40B4-BE49-F238E27FC236}">
                <a16:creationId xmlns:a16="http://schemas.microsoft.com/office/drawing/2014/main" id="{B372874F-E058-013F-7C2E-71D343158C8B}"/>
              </a:ext>
            </a:extLst>
          </p:cNvPr>
          <p:cNvPicPr>
            <a:picLocks noChangeAspect="1"/>
          </p:cNvPicPr>
          <p:nvPr/>
        </p:nvPicPr>
        <p:blipFill>
          <a:blip r:embed="rId3"/>
          <a:stretch>
            <a:fillRect/>
          </a:stretch>
        </p:blipFill>
        <p:spPr>
          <a:xfrm>
            <a:off x="7746496" y="233275"/>
            <a:ext cx="718631" cy="1268172"/>
          </a:xfrm>
          <a:prstGeom prst="rect">
            <a:avLst/>
          </a:prstGeom>
        </p:spPr>
      </p:pic>
    </p:spTree>
    <p:extLst>
      <p:ext uri="{BB962C8B-B14F-4D97-AF65-F5344CB8AC3E}">
        <p14:creationId xmlns:p14="http://schemas.microsoft.com/office/powerpoint/2010/main" val="370121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06013D7-A986-C5B1-63AC-31DEC6FB89F8}"/>
              </a:ext>
            </a:extLst>
          </p:cNvPr>
          <p:cNvPicPr>
            <a:picLocks noGrp="1" noChangeAspect="1"/>
          </p:cNvPicPr>
          <p:nvPr>
            <p:ph type="pic" sz="quarter" idx="13"/>
          </p:nvPr>
        </p:nvPicPr>
        <p:blipFill>
          <a:blip r:embed="rId2"/>
          <a:srcRect l="25557" r="25557"/>
          <a:stretch/>
        </p:blipFill>
        <p:spPr>
          <a:xfrm>
            <a:off x="1330961" y="458375"/>
            <a:ext cx="3849438" cy="5922105"/>
          </a:xfrm>
        </p:spPr>
      </p:pic>
      <p:sp>
        <p:nvSpPr>
          <p:cNvPr id="3" name="Title 2">
            <a:extLst>
              <a:ext uri="{FF2B5EF4-FFF2-40B4-BE49-F238E27FC236}">
                <a16:creationId xmlns:a16="http://schemas.microsoft.com/office/drawing/2014/main" id="{F59025BC-7A1A-3FAF-3BC0-13AF568A2A2E}"/>
              </a:ext>
            </a:extLst>
          </p:cNvPr>
          <p:cNvSpPr>
            <a:spLocks noGrp="1"/>
          </p:cNvSpPr>
          <p:nvPr>
            <p:ph type="title"/>
          </p:nvPr>
        </p:nvSpPr>
        <p:spPr>
          <a:xfrm>
            <a:off x="6096000" y="1225296"/>
            <a:ext cx="5730240" cy="1645920"/>
          </a:xfrm>
        </p:spPr>
        <p:txBody>
          <a:bodyPr>
            <a:normAutofit fontScale="90000"/>
          </a:bodyPr>
          <a:lstStyle/>
          <a:p>
            <a:pPr algn="ctr"/>
            <a:r>
              <a:rPr lang="en-US" dirty="0"/>
              <a:t>Substance use prevention day 2025</a:t>
            </a:r>
          </a:p>
        </p:txBody>
      </p:sp>
      <p:sp>
        <p:nvSpPr>
          <p:cNvPr id="4" name="Content Placeholder 3">
            <a:extLst>
              <a:ext uri="{FF2B5EF4-FFF2-40B4-BE49-F238E27FC236}">
                <a16:creationId xmlns:a16="http://schemas.microsoft.com/office/drawing/2014/main" id="{E752DFB8-B7A2-DE8A-3E38-FC3170612720}"/>
              </a:ext>
            </a:extLst>
          </p:cNvPr>
          <p:cNvSpPr>
            <a:spLocks noGrp="1"/>
          </p:cNvSpPr>
          <p:nvPr>
            <p:ph idx="1"/>
          </p:nvPr>
        </p:nvSpPr>
        <p:spPr>
          <a:xfrm>
            <a:off x="6096000" y="2687782"/>
            <a:ext cx="5730240" cy="2639106"/>
          </a:xfrm>
        </p:spPr>
        <p:txBody>
          <a:bodyPr>
            <a:normAutofit fontScale="92500"/>
          </a:bodyPr>
          <a:lstStyle/>
          <a:p>
            <a:pPr algn="ctr"/>
            <a:r>
              <a:rPr lang="en-US" sz="2400" dirty="0">
                <a:solidFill>
                  <a:schemeClr val="tx1"/>
                </a:solidFill>
                <a:latin typeface="Abadi" panose="020B0604020104020204" pitchFamily="34" charset="0"/>
              </a:rPr>
              <a:t>An opportunity for preventionist, coalition members, community stakeholders, and youth, to gather at the Capitol to raise awareness of substance use prevention and advocate on behalf of our communities and our state.  </a:t>
            </a:r>
          </a:p>
        </p:txBody>
      </p:sp>
      <p:sp>
        <p:nvSpPr>
          <p:cNvPr id="11" name="Slide Number Placeholder 10">
            <a:extLst>
              <a:ext uri="{FF2B5EF4-FFF2-40B4-BE49-F238E27FC236}">
                <a16:creationId xmlns:a16="http://schemas.microsoft.com/office/drawing/2014/main" id="{3A127E98-F085-5A66-9D65-E2BAC77B0E66}"/>
              </a:ext>
            </a:extLst>
          </p:cNvPr>
          <p:cNvSpPr>
            <a:spLocks noGrp="1"/>
          </p:cNvSpPr>
          <p:nvPr>
            <p:ph type="sldNum" sz="quarter" idx="12"/>
          </p:nvPr>
        </p:nvSpPr>
        <p:spPr/>
        <p:txBody>
          <a:bodyPr/>
          <a:lstStyle/>
          <a:p>
            <a:fld id="{84D792B7-0397-C047-AE12-1A03F7E3DC83}" type="slidenum">
              <a:rPr lang="en-US" smtClean="0"/>
              <a:pPr/>
              <a:t>3</a:t>
            </a:fld>
            <a:endParaRPr lang="en-US" dirty="0"/>
          </a:p>
        </p:txBody>
      </p:sp>
    </p:spTree>
    <p:extLst>
      <p:ext uri="{BB962C8B-B14F-4D97-AF65-F5344CB8AC3E}">
        <p14:creationId xmlns:p14="http://schemas.microsoft.com/office/powerpoint/2010/main" val="316885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row of white marble pillars">
            <a:extLst>
              <a:ext uri="{FF2B5EF4-FFF2-40B4-BE49-F238E27FC236}">
                <a16:creationId xmlns:a16="http://schemas.microsoft.com/office/drawing/2014/main" id="{515BB532-51DF-321C-7800-6827120DB45C}"/>
              </a:ext>
            </a:extLst>
          </p:cNvPr>
          <p:cNvPicPr>
            <a:picLocks noGrp="1" noChangeAspect="1"/>
          </p:cNvPicPr>
          <p:nvPr>
            <p:ph type="pic" sz="quarter" idx="10"/>
          </p:nvPr>
        </p:nvPicPr>
        <p:blipFill rotWithShape="1">
          <a:blip r:embed="rId2">
            <a:extLst>
              <a:ext uri="{BEBA8EAE-BF5A-486C-A8C5-ECC9F3942E4B}">
                <a14:imgProps xmlns:a14="http://schemas.microsoft.com/office/drawing/2010/main">
                  <a14:imgLayer r:embed="rId3">
                    <a14:imgEffect>
                      <a14:colorTemperature colorTemp="7980"/>
                    </a14:imgEffect>
                    <a14:imgEffect>
                      <a14:saturation sat="45000"/>
                    </a14:imgEffect>
                    <a14:imgEffect>
                      <a14:brightnessContrast bright="-67000" contrast="-41000"/>
                    </a14:imgEffect>
                  </a14:imgLayer>
                </a14:imgProps>
              </a:ext>
            </a:extLst>
          </a:blip>
          <a:srcRect/>
          <a:stretch/>
        </p:blipFill>
        <p:spPr/>
      </p:pic>
      <p:sp>
        <p:nvSpPr>
          <p:cNvPr id="11" name="TextBox 10">
            <a:extLst>
              <a:ext uri="{FF2B5EF4-FFF2-40B4-BE49-F238E27FC236}">
                <a16:creationId xmlns:a16="http://schemas.microsoft.com/office/drawing/2014/main" id="{D303E903-95D0-E2AD-5129-ACFA09B8399E}"/>
              </a:ext>
            </a:extLst>
          </p:cNvPr>
          <p:cNvSpPr txBox="1"/>
          <p:nvPr/>
        </p:nvSpPr>
        <p:spPr>
          <a:xfrm>
            <a:off x="5886427" y="403629"/>
            <a:ext cx="6207760" cy="5709255"/>
          </a:xfrm>
          <a:prstGeom prst="rect">
            <a:avLst/>
          </a:prstGeom>
          <a:noFill/>
        </p:spPr>
        <p:txBody>
          <a:bodyPr wrap="square" rtlCol="0">
            <a:spAutoFit/>
          </a:bodyPr>
          <a:lstStyle/>
          <a:p>
            <a:r>
              <a:rPr lang="en-US" sz="4800" dirty="0">
                <a:latin typeface="Aptos" panose="020B0004020202020204" pitchFamily="34" charset="0"/>
              </a:rPr>
              <a:t>February 27, 2025</a:t>
            </a:r>
          </a:p>
          <a:p>
            <a:endParaRPr lang="en-US" sz="4800" dirty="0">
              <a:latin typeface="Aptos" panose="020B0004020202020204" pitchFamily="34" charset="0"/>
            </a:endParaRPr>
          </a:p>
          <a:p>
            <a:pPr>
              <a:lnSpc>
                <a:spcPts val="6225"/>
              </a:lnSpc>
            </a:pPr>
            <a:r>
              <a:rPr lang="en-US" sz="4800" b="0" i="0" dirty="0">
                <a:effectLst/>
                <a:latin typeface="Aptos" panose="020B0004020202020204" pitchFamily="34" charset="0"/>
              </a:rPr>
              <a:t>GA Freight Depot</a:t>
            </a:r>
            <a:endParaRPr lang="en-US" sz="4800" dirty="0">
              <a:effectLst/>
              <a:latin typeface="Aptos" panose="020B0004020202020204" pitchFamily="34" charset="0"/>
            </a:endParaRPr>
          </a:p>
          <a:p>
            <a:pPr>
              <a:lnSpc>
                <a:spcPts val="6225"/>
              </a:lnSpc>
            </a:pPr>
            <a:r>
              <a:rPr lang="en-US" sz="4800" b="0" i="0" dirty="0">
                <a:effectLst/>
                <a:latin typeface="Aptos" panose="020B0004020202020204" pitchFamily="34" charset="0"/>
              </a:rPr>
              <a:t>65 M.L.K. Jr. Drive SW</a:t>
            </a:r>
            <a:endParaRPr lang="en-US" sz="4800" dirty="0">
              <a:effectLst/>
              <a:latin typeface="Aptos" panose="020B0004020202020204" pitchFamily="34" charset="0"/>
            </a:endParaRPr>
          </a:p>
          <a:p>
            <a:pPr>
              <a:lnSpc>
                <a:spcPts val="6225"/>
              </a:lnSpc>
            </a:pPr>
            <a:r>
              <a:rPr lang="en-US" sz="4800" b="0" i="0" dirty="0">
                <a:effectLst/>
                <a:latin typeface="Aptos" panose="020B0004020202020204" pitchFamily="34" charset="0"/>
              </a:rPr>
              <a:t>Atlanta, GA 30303</a:t>
            </a:r>
            <a:endParaRPr lang="en-US" sz="4800" dirty="0">
              <a:effectLst/>
              <a:latin typeface="Aptos" panose="020B0004020202020204" pitchFamily="34" charset="0"/>
            </a:endParaRPr>
          </a:p>
          <a:p>
            <a:endParaRPr lang="en-US" sz="4800" dirty="0">
              <a:latin typeface="Aptos" panose="020B0004020202020204" pitchFamily="34" charset="0"/>
            </a:endParaRPr>
          </a:p>
          <a:p>
            <a:r>
              <a:rPr lang="en-US" sz="4800" dirty="0">
                <a:latin typeface="Aptos" panose="020B0004020202020204" pitchFamily="34" charset="0"/>
              </a:rPr>
              <a:t>10:00 – 2:00</a:t>
            </a:r>
          </a:p>
          <a:p>
            <a:endParaRPr lang="en-US" dirty="0"/>
          </a:p>
        </p:txBody>
      </p:sp>
      <p:pic>
        <p:nvPicPr>
          <p:cNvPr id="7" name="Picture 6">
            <a:extLst>
              <a:ext uri="{FF2B5EF4-FFF2-40B4-BE49-F238E27FC236}">
                <a16:creationId xmlns:a16="http://schemas.microsoft.com/office/drawing/2014/main" id="{FCCBDFF9-BF58-D026-F476-98FCD1DEC36C}"/>
              </a:ext>
            </a:extLst>
          </p:cNvPr>
          <p:cNvPicPr>
            <a:picLocks noChangeAspect="1"/>
          </p:cNvPicPr>
          <p:nvPr/>
        </p:nvPicPr>
        <p:blipFill>
          <a:blip r:embed="rId4"/>
          <a:stretch>
            <a:fillRect/>
          </a:stretch>
        </p:blipFill>
        <p:spPr>
          <a:xfrm>
            <a:off x="2124222" y="5005188"/>
            <a:ext cx="1998422" cy="1544114"/>
          </a:xfrm>
          <a:prstGeom prst="rect">
            <a:avLst/>
          </a:prstGeom>
        </p:spPr>
      </p:pic>
      <p:pic>
        <p:nvPicPr>
          <p:cNvPr id="1030" name="Picture 6" descr="Photo">
            <a:extLst>
              <a:ext uri="{FF2B5EF4-FFF2-40B4-BE49-F238E27FC236}">
                <a16:creationId xmlns:a16="http://schemas.microsoft.com/office/drawing/2014/main" id="{9100D8E2-09D1-814B-BC86-3B3645C2C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08" y="308698"/>
            <a:ext cx="5692451" cy="40000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A49AF5F-C0B3-1F03-8CB1-C4230B0532BE}"/>
              </a:ext>
            </a:extLst>
          </p:cNvPr>
          <p:cNvSpPr txBox="1"/>
          <p:nvPr/>
        </p:nvSpPr>
        <p:spPr>
          <a:xfrm>
            <a:off x="1610705" y="4696490"/>
            <a:ext cx="3284852" cy="400110"/>
          </a:xfrm>
          <a:prstGeom prst="rect">
            <a:avLst/>
          </a:prstGeom>
          <a:noFill/>
        </p:spPr>
        <p:txBody>
          <a:bodyPr wrap="square">
            <a:spAutoFit/>
          </a:bodyPr>
          <a:lstStyle/>
          <a:p>
            <a:r>
              <a:rPr lang="en-US" sz="2000" b="1" u="none" strike="noStrike" dirty="0">
                <a:solidFill>
                  <a:srgbClr val="FFFFFF"/>
                </a:solidFill>
                <a:effectLst/>
                <a:latin typeface="Arial" panose="020B0604020202020204" pitchFamily="34" charset="0"/>
                <a:ea typeface="Times New Roman" panose="02020603050405020304" pitchFamily="18" charset="0"/>
                <a:cs typeface="Aptos" panose="020B0004020202020204" pitchFamily="34" charset="0"/>
                <a:hlinkClick r:id="rId6"/>
              </a:rPr>
              <a:t>Watch the PROMO video</a:t>
            </a:r>
            <a:endParaRPr lang="en-US" sz="4000" dirty="0"/>
          </a:p>
        </p:txBody>
      </p:sp>
    </p:spTree>
    <p:extLst>
      <p:ext uri="{BB962C8B-B14F-4D97-AF65-F5344CB8AC3E}">
        <p14:creationId xmlns:p14="http://schemas.microsoft.com/office/powerpoint/2010/main" val="356933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E614-BB1F-4FE6-28DD-8F89013593E5}"/>
              </a:ext>
            </a:extLst>
          </p:cNvPr>
          <p:cNvSpPr>
            <a:spLocks noGrp="1"/>
          </p:cNvSpPr>
          <p:nvPr>
            <p:ph type="title"/>
          </p:nvPr>
        </p:nvSpPr>
        <p:spPr/>
        <p:txBody>
          <a:bodyPr/>
          <a:lstStyle/>
          <a:p>
            <a:r>
              <a:rPr lang="en-US" dirty="0"/>
              <a:t>schedule</a:t>
            </a:r>
          </a:p>
        </p:txBody>
      </p:sp>
      <p:pic>
        <p:nvPicPr>
          <p:cNvPr id="1026" name="Picture 2" descr="Clock Time Icon - Time PNG Transparent Image png download - 512*512 - Free  Transparent Clock png Download. - Clip Art Library">
            <a:extLst>
              <a:ext uri="{FF2B5EF4-FFF2-40B4-BE49-F238E27FC236}">
                <a16:creationId xmlns:a16="http://schemas.microsoft.com/office/drawing/2014/main" id="{1E7129E9-EC93-39FD-DB49-177D25EBD1EC}"/>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5F0F65A-C776-7F76-10FD-ACBB987CEC5C}"/>
              </a:ext>
            </a:extLst>
          </p:cNvPr>
          <p:cNvSpPr>
            <a:spLocks noGrp="1"/>
          </p:cNvSpPr>
          <p:nvPr>
            <p:ph type="body" idx="1"/>
          </p:nvPr>
        </p:nvSpPr>
        <p:spPr>
          <a:xfrm>
            <a:off x="512064" y="2743200"/>
            <a:ext cx="1878584" cy="466344"/>
          </a:xfrm>
        </p:spPr>
        <p:txBody>
          <a:bodyPr/>
          <a:lstStyle/>
          <a:p>
            <a:r>
              <a:rPr lang="en-US" dirty="0"/>
              <a:t>9:00 – 10:00</a:t>
            </a:r>
          </a:p>
        </p:txBody>
      </p:sp>
      <p:sp>
        <p:nvSpPr>
          <p:cNvPr id="11" name="Text Placeholder 10">
            <a:extLst>
              <a:ext uri="{FF2B5EF4-FFF2-40B4-BE49-F238E27FC236}">
                <a16:creationId xmlns:a16="http://schemas.microsoft.com/office/drawing/2014/main" id="{C80267C2-2A51-7A70-95F0-C49A75D9A398}"/>
              </a:ext>
            </a:extLst>
          </p:cNvPr>
          <p:cNvSpPr>
            <a:spLocks noGrp="1"/>
          </p:cNvSpPr>
          <p:nvPr>
            <p:ph type="body" idx="17"/>
          </p:nvPr>
        </p:nvSpPr>
        <p:spPr>
          <a:xfrm>
            <a:off x="3333104" y="3209544"/>
            <a:ext cx="2117344" cy="1481328"/>
          </a:xfrm>
        </p:spPr>
        <p:txBody>
          <a:bodyPr/>
          <a:lstStyle/>
          <a:p>
            <a:r>
              <a:rPr lang="en-US" dirty="0"/>
              <a:t>Welcome / Announcements/ Guest speakers/ group activity</a:t>
            </a:r>
          </a:p>
          <a:p>
            <a:endParaRPr lang="en-US" dirty="0"/>
          </a:p>
        </p:txBody>
      </p:sp>
      <p:pic>
        <p:nvPicPr>
          <p:cNvPr id="1034" name="Picture 10" descr="Clock Time Icon - Time PNG Transparent Image png download - 512*512 - Free  Transparent Clock png Download. - Clip Art Library">
            <a:extLst>
              <a:ext uri="{FF2B5EF4-FFF2-40B4-BE49-F238E27FC236}">
                <a16:creationId xmlns:a16="http://schemas.microsoft.com/office/drawing/2014/main" id="{66F01143-93B6-4A18-2DC1-5D254AD0CBF2}"/>
              </a:ext>
            </a:extLst>
          </p:cNvPr>
          <p:cNvPicPr>
            <a:picLocks noGrp="1" noChangeAspect="1" noChangeArrowheads="1"/>
          </p:cNvPicPr>
          <p:nvPr>
            <p:ph type="pic" sz="quarter" idx="23"/>
          </p:nvPr>
        </p:nvPicPr>
        <p:blipFill>
          <a:blip r:embed="rId2">
            <a:extLst>
              <a:ext uri="{28A0092B-C50C-407E-A947-70E740481C1C}">
                <a14:useLocalDpi xmlns:a14="http://schemas.microsoft.com/office/drawing/2010/main" val="0"/>
              </a:ext>
            </a:extLst>
          </a:blip>
          <a:srcRect l="82" r="82"/>
          <a:stretch>
            <a:fillRect/>
          </a:stretch>
        </p:blipFill>
        <p:spPr bwMode="auto">
          <a:xfrm>
            <a:off x="3591560" y="1481328"/>
            <a:ext cx="969264" cy="96926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615201F-C25F-E02A-E5B9-551D5347D8DE}"/>
              </a:ext>
            </a:extLst>
          </p:cNvPr>
          <p:cNvSpPr>
            <a:spLocks noGrp="1"/>
          </p:cNvSpPr>
          <p:nvPr>
            <p:ph type="body" idx="14"/>
          </p:nvPr>
        </p:nvSpPr>
        <p:spPr>
          <a:xfrm>
            <a:off x="6259068" y="2659885"/>
            <a:ext cx="1801368" cy="466344"/>
          </a:xfrm>
        </p:spPr>
        <p:txBody>
          <a:bodyPr/>
          <a:lstStyle/>
          <a:p>
            <a:r>
              <a:rPr lang="en-US" dirty="0"/>
              <a:t>12:00 – 1:00</a:t>
            </a:r>
          </a:p>
        </p:txBody>
      </p:sp>
      <p:sp>
        <p:nvSpPr>
          <p:cNvPr id="13" name="Text Placeholder 12">
            <a:extLst>
              <a:ext uri="{FF2B5EF4-FFF2-40B4-BE49-F238E27FC236}">
                <a16:creationId xmlns:a16="http://schemas.microsoft.com/office/drawing/2014/main" id="{4482DB0E-BFC5-6EA0-ED7E-2C1A27B3ADCE}"/>
              </a:ext>
            </a:extLst>
          </p:cNvPr>
          <p:cNvSpPr>
            <a:spLocks noGrp="1"/>
          </p:cNvSpPr>
          <p:nvPr>
            <p:ph type="body" idx="19"/>
          </p:nvPr>
        </p:nvSpPr>
        <p:spPr>
          <a:xfrm>
            <a:off x="6259067" y="3195502"/>
            <a:ext cx="1967091" cy="1481328"/>
          </a:xfrm>
        </p:spPr>
        <p:txBody>
          <a:bodyPr/>
          <a:lstStyle/>
          <a:p>
            <a:r>
              <a:rPr lang="en-US" dirty="0"/>
              <a:t>Lunch is provided</a:t>
            </a:r>
          </a:p>
        </p:txBody>
      </p:sp>
      <p:pic>
        <p:nvPicPr>
          <p:cNvPr id="1036" name="Picture 12" descr="Clock Time Icon - Time PNG Transparent Image png download - 512*512 - Free  Transparent Clock png Download. - Clip Art Library">
            <a:extLst>
              <a:ext uri="{FF2B5EF4-FFF2-40B4-BE49-F238E27FC236}">
                <a16:creationId xmlns:a16="http://schemas.microsoft.com/office/drawing/2014/main" id="{40B0B148-CC45-E86A-8B00-9F4ADA217371}"/>
              </a:ext>
            </a:extLst>
          </p:cNvPr>
          <p:cNvPicPr>
            <a:picLocks noGrp="1" noChangeAspect="1" noChangeArrowheads="1"/>
          </p:cNvPicPr>
          <p:nvPr>
            <p:ph type="pic" sz="quarter" idx="24"/>
          </p:nvPr>
        </p:nvPicPr>
        <p:blipFill>
          <a:blip r:embed="rId2">
            <a:extLst>
              <a:ext uri="{28A0092B-C50C-407E-A947-70E740481C1C}">
                <a14:useLocalDpi xmlns:a14="http://schemas.microsoft.com/office/drawing/2010/main" val="0"/>
              </a:ext>
            </a:extLst>
          </a:blip>
          <a:srcRect/>
          <a:stretch>
            <a:fillRect/>
          </a:stretch>
        </p:blipFill>
        <p:spPr bwMode="auto">
          <a:xfrm>
            <a:off x="6675120" y="1481328"/>
            <a:ext cx="969264" cy="96926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FAC0EACC-920C-8DAB-3C82-72BB2DB8F417}"/>
              </a:ext>
            </a:extLst>
          </p:cNvPr>
          <p:cNvSpPr>
            <a:spLocks noGrp="1"/>
          </p:cNvSpPr>
          <p:nvPr>
            <p:ph type="body" idx="15"/>
          </p:nvPr>
        </p:nvSpPr>
        <p:spPr>
          <a:xfrm>
            <a:off x="8714232" y="2687406"/>
            <a:ext cx="1906016" cy="466344"/>
          </a:xfrm>
        </p:spPr>
        <p:txBody>
          <a:bodyPr/>
          <a:lstStyle/>
          <a:p>
            <a:r>
              <a:rPr lang="en-US" dirty="0"/>
              <a:t>1:00 – 2:00</a:t>
            </a:r>
          </a:p>
        </p:txBody>
      </p:sp>
      <p:pic>
        <p:nvPicPr>
          <p:cNvPr id="1038" name="Picture 14" descr="Clock Time Icon - Time PNG Transparent Image png download - 512*512 - Free  Transparent Clock png Download. - Clip Art Library">
            <a:extLst>
              <a:ext uri="{FF2B5EF4-FFF2-40B4-BE49-F238E27FC236}">
                <a16:creationId xmlns:a16="http://schemas.microsoft.com/office/drawing/2014/main" id="{78FE159C-022F-CBC9-B45C-38E5C7E4A15B}"/>
              </a:ext>
            </a:extLst>
          </p:cNvPr>
          <p:cNvPicPr>
            <a:picLocks noGrp="1" noChangeAspect="1" noChangeArrowheads="1"/>
          </p:cNvPicPr>
          <p:nvPr>
            <p:ph type="pic" sz="quarter" idx="25"/>
          </p:nvPr>
        </p:nvPicPr>
        <p:blipFill>
          <a:blip r:embed="rId2">
            <a:extLst>
              <a:ext uri="{28A0092B-C50C-407E-A947-70E740481C1C}">
                <a14:useLocalDpi xmlns:a14="http://schemas.microsoft.com/office/drawing/2010/main" val="0"/>
              </a:ext>
            </a:extLst>
          </a:blip>
          <a:srcRect l="82" r="82"/>
          <a:stretch>
            <a:fillRect/>
          </a:stretch>
        </p:blipFill>
        <p:spPr bwMode="auto">
          <a:xfrm>
            <a:off x="8991877" y="1481328"/>
            <a:ext cx="969264" cy="9692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F2EE0554-4B11-BFC9-F4CC-37F1E198EBD3}"/>
              </a:ext>
            </a:extLst>
          </p:cNvPr>
          <p:cNvSpPr>
            <a:spLocks noGrp="1"/>
          </p:cNvSpPr>
          <p:nvPr>
            <p:ph type="body" sz="quarter" idx="18"/>
          </p:nvPr>
        </p:nvSpPr>
        <p:spPr>
          <a:xfrm>
            <a:off x="8544814" y="3257296"/>
            <a:ext cx="2244852" cy="1481328"/>
          </a:xfrm>
        </p:spPr>
        <p:txBody>
          <a:bodyPr/>
          <a:lstStyle/>
          <a:p>
            <a:r>
              <a:rPr lang="en-US" dirty="0"/>
              <a:t>Legislative visits  - appointments &amp;/or go to the ropes.</a:t>
            </a:r>
          </a:p>
        </p:txBody>
      </p:sp>
      <p:sp>
        <p:nvSpPr>
          <p:cNvPr id="6" name="Text Placeholder 5">
            <a:extLst>
              <a:ext uri="{FF2B5EF4-FFF2-40B4-BE49-F238E27FC236}">
                <a16:creationId xmlns:a16="http://schemas.microsoft.com/office/drawing/2014/main" id="{74CDDBE4-8914-13F7-5C18-C0852B4472CC}"/>
              </a:ext>
            </a:extLst>
          </p:cNvPr>
          <p:cNvSpPr>
            <a:spLocks noGrp="1"/>
          </p:cNvSpPr>
          <p:nvPr>
            <p:ph type="body" sz="quarter" idx="13"/>
          </p:nvPr>
        </p:nvSpPr>
        <p:spPr>
          <a:xfrm>
            <a:off x="3330425" y="2729158"/>
            <a:ext cx="1801368" cy="466344"/>
          </a:xfrm>
        </p:spPr>
        <p:txBody>
          <a:bodyPr>
            <a:normAutofit fontScale="55000" lnSpcReduction="20000"/>
          </a:bodyPr>
          <a:lstStyle/>
          <a:p>
            <a:r>
              <a:rPr lang="en-US" dirty="0"/>
              <a:t>10:00 – 12:00</a:t>
            </a:r>
          </a:p>
        </p:txBody>
      </p:sp>
      <p:sp>
        <p:nvSpPr>
          <p:cNvPr id="5" name="Text Placeholder 10">
            <a:extLst>
              <a:ext uri="{FF2B5EF4-FFF2-40B4-BE49-F238E27FC236}">
                <a16:creationId xmlns:a16="http://schemas.microsoft.com/office/drawing/2014/main" id="{3B18F4B7-C215-72A9-DB15-84137481649E}"/>
              </a:ext>
            </a:extLst>
          </p:cNvPr>
          <p:cNvSpPr txBox="1">
            <a:spLocks/>
          </p:cNvSpPr>
          <p:nvPr/>
        </p:nvSpPr>
        <p:spPr>
          <a:xfrm>
            <a:off x="515620" y="3257296"/>
            <a:ext cx="2117344" cy="148132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Clr>
                <a:schemeClr val="accent1"/>
              </a:buClr>
              <a:buSzPct val="160000"/>
              <a:buFont typeface="Arial" panose="020B0604020202020204" pitchFamily="34" charset="0"/>
              <a:buNone/>
              <a:defRPr sz="18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dirty="0"/>
              <a:t>Registration / Check-in</a:t>
            </a:r>
          </a:p>
        </p:txBody>
      </p:sp>
    </p:spTree>
    <p:extLst>
      <p:ext uri="{BB962C8B-B14F-4D97-AF65-F5344CB8AC3E}">
        <p14:creationId xmlns:p14="http://schemas.microsoft.com/office/powerpoint/2010/main" val="4254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07CC-F57D-C682-BCC1-97ABF3D06211}"/>
              </a:ext>
            </a:extLst>
          </p:cNvPr>
          <p:cNvSpPr>
            <a:spLocks noGrp="1"/>
          </p:cNvSpPr>
          <p:nvPr>
            <p:ph type="title"/>
          </p:nvPr>
        </p:nvSpPr>
        <p:spPr>
          <a:xfrm>
            <a:off x="213359" y="510540"/>
            <a:ext cx="9872750" cy="1643380"/>
          </a:xfrm>
        </p:spPr>
        <p:txBody>
          <a:bodyPr/>
          <a:lstStyle/>
          <a:p>
            <a:r>
              <a:rPr lang="en-US" dirty="0"/>
              <a:t>Key Note Speaker</a:t>
            </a:r>
          </a:p>
        </p:txBody>
      </p:sp>
      <p:pic>
        <p:nvPicPr>
          <p:cNvPr id="25" name="Picture Placeholder 24">
            <a:extLst>
              <a:ext uri="{FF2B5EF4-FFF2-40B4-BE49-F238E27FC236}">
                <a16:creationId xmlns:a16="http://schemas.microsoft.com/office/drawing/2014/main" id="{C5372C4D-4510-DE91-4740-E95696D75901}"/>
              </a:ext>
            </a:extLst>
          </p:cNvPr>
          <p:cNvPicPr>
            <a:picLocks noGrp="1" noChangeAspect="1"/>
          </p:cNvPicPr>
          <p:nvPr>
            <p:ph type="pic" sz="quarter" idx="22"/>
          </p:nvPr>
        </p:nvPicPr>
        <p:blipFill>
          <a:blip r:embed="rId2"/>
          <a:srcRect l="21302" r="21302"/>
          <a:stretch>
            <a:fillRect/>
          </a:stretch>
        </p:blipFill>
        <p:spPr>
          <a:xfrm>
            <a:off x="6331527" y="423658"/>
            <a:ext cx="4281055" cy="5199046"/>
          </a:xfrm>
        </p:spPr>
      </p:pic>
      <p:sp>
        <p:nvSpPr>
          <p:cNvPr id="22" name="Text Placeholder 21">
            <a:extLst>
              <a:ext uri="{FF2B5EF4-FFF2-40B4-BE49-F238E27FC236}">
                <a16:creationId xmlns:a16="http://schemas.microsoft.com/office/drawing/2014/main" id="{3014FAD3-D2D8-32D4-9B4B-152CF3CC1F8B}"/>
              </a:ext>
            </a:extLst>
          </p:cNvPr>
          <p:cNvSpPr>
            <a:spLocks noGrp="1"/>
          </p:cNvSpPr>
          <p:nvPr>
            <p:ph type="body" idx="14"/>
          </p:nvPr>
        </p:nvSpPr>
        <p:spPr>
          <a:xfrm>
            <a:off x="1019140" y="2323665"/>
            <a:ext cx="4506606" cy="466344"/>
          </a:xfrm>
        </p:spPr>
        <p:txBody>
          <a:bodyPr>
            <a:noAutofit/>
          </a:bodyPr>
          <a:lstStyle/>
          <a:p>
            <a:r>
              <a:rPr lang="en-US" sz="4000" dirty="0">
                <a:latin typeface="Aptos" panose="020B0004020202020204" pitchFamily="34" charset="0"/>
              </a:rPr>
              <a:t>Tony Hoffman</a:t>
            </a:r>
          </a:p>
          <a:p>
            <a:endParaRPr lang="en-US" sz="4000" dirty="0">
              <a:latin typeface="Aptos" panose="020B0004020202020204" pitchFamily="34" charset="0"/>
            </a:endParaRPr>
          </a:p>
        </p:txBody>
      </p:sp>
      <p:sp>
        <p:nvSpPr>
          <p:cNvPr id="27" name="TextBox 26">
            <a:extLst>
              <a:ext uri="{FF2B5EF4-FFF2-40B4-BE49-F238E27FC236}">
                <a16:creationId xmlns:a16="http://schemas.microsoft.com/office/drawing/2014/main" id="{FD886E43-DFEF-6801-371E-B44E113B3990}"/>
              </a:ext>
            </a:extLst>
          </p:cNvPr>
          <p:cNvSpPr txBox="1"/>
          <p:nvPr/>
        </p:nvSpPr>
        <p:spPr>
          <a:xfrm>
            <a:off x="785830" y="2959754"/>
            <a:ext cx="4739915" cy="2031325"/>
          </a:xfrm>
          <a:prstGeom prst="rect">
            <a:avLst/>
          </a:prstGeom>
          <a:noFill/>
        </p:spPr>
        <p:txBody>
          <a:bodyPr wrap="square">
            <a:spAutoFit/>
          </a:bodyPr>
          <a:lstStyle/>
          <a:p>
            <a:pPr marL="0" marR="0" algn="ct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https://youtube.com/shorts/FHrEPzZMNk4?si=L4h_eu6yhiFPnBqb</a:t>
            </a:r>
            <a:endPar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0" marR="0" algn="ctr"/>
            <a:endParaRPr lang="en-US" sz="1800" dirty="0">
              <a:solidFill>
                <a:srgbClr val="000000"/>
              </a:solidFill>
              <a:effectLst/>
              <a:latin typeface="Verdana" panose="020B0604030504040204" pitchFamily="34" charset="0"/>
              <a:ea typeface="DengXian" panose="02010600030101010101" pitchFamily="2" charset="-122"/>
              <a:cs typeface="Aptos" panose="020B0004020202020204" pitchFamily="34" charset="0"/>
            </a:endParaRPr>
          </a:p>
          <a:p>
            <a:pPr marL="0" marR="0" algn="ctr"/>
            <a:r>
              <a:rPr lang="en-US" sz="1800" dirty="0">
                <a:solidFill>
                  <a:srgbClr val="000000"/>
                </a:solidFill>
                <a:effectLst/>
                <a:latin typeface="Verdana" panose="020B0604030504040204" pitchFamily="34" charset="0"/>
                <a:ea typeface="DengXian" panose="02010600030101010101" pitchFamily="2" charset="-122"/>
                <a:cs typeface="Aptos" panose="020B0004020202020204" pitchFamily="34" charset="0"/>
              </a:rPr>
              <a:t>Come hear Tony speak on his experiences with substance use, addiction, mental health, and recovery. </a:t>
            </a:r>
          </a:p>
          <a:p>
            <a:pPr marL="0" marR="0" algn="ctr"/>
            <a:r>
              <a:rPr lang="en-US" sz="1800" dirty="0">
                <a:solidFill>
                  <a:srgbClr val="000000"/>
                </a:solidFill>
                <a:effectLst/>
                <a:latin typeface="Verdana" panose="020B0604030504040204" pitchFamily="34" charset="0"/>
                <a:ea typeface="DengXian" panose="02010600030101010101" pitchFamily="2" charset="-122"/>
                <a:cs typeface="Aptos" panose="020B0004020202020204" pitchFamily="34" charset="0"/>
              </a:rPr>
              <a:t>"From Prison to the Olympics".</a:t>
            </a:r>
            <a:endParaRPr lang="en-US" sz="1800" dirty="0">
              <a:effectLst/>
              <a:latin typeface="Aptos" panose="020B0004020202020204" pitchFamily="34" charset="0"/>
              <a:ea typeface="DengXian" panose="02010600030101010101" pitchFamily="2" charset="-122"/>
              <a:cs typeface="Aptos" panose="020B0004020202020204" pitchFamily="34" charset="0"/>
            </a:endParaRPr>
          </a:p>
        </p:txBody>
      </p:sp>
    </p:spTree>
    <p:extLst>
      <p:ext uri="{BB962C8B-B14F-4D97-AF65-F5344CB8AC3E}">
        <p14:creationId xmlns:p14="http://schemas.microsoft.com/office/powerpoint/2010/main" val="83693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AFD3-F0EF-D088-D9F6-0111FE57B812}"/>
              </a:ext>
            </a:extLst>
          </p:cNvPr>
          <p:cNvSpPr>
            <a:spLocks noGrp="1"/>
          </p:cNvSpPr>
          <p:nvPr>
            <p:ph type="title"/>
          </p:nvPr>
        </p:nvSpPr>
        <p:spPr/>
        <p:txBody>
          <a:bodyPr/>
          <a:lstStyle/>
          <a:p>
            <a:r>
              <a:rPr lang="en-US" dirty="0">
                <a:latin typeface="Felix Titling" panose="020F0502020204030204" pitchFamily="34" charset="0"/>
              </a:rPr>
              <a:t>Parking</a:t>
            </a:r>
            <a:endParaRPr lang="en-US" dirty="0"/>
          </a:p>
        </p:txBody>
      </p:sp>
      <p:sp>
        <p:nvSpPr>
          <p:cNvPr id="8" name="Content Placeholder 7">
            <a:extLst>
              <a:ext uri="{FF2B5EF4-FFF2-40B4-BE49-F238E27FC236}">
                <a16:creationId xmlns:a16="http://schemas.microsoft.com/office/drawing/2014/main" id="{45369E9E-D137-6EDB-F313-F5E352F4C153}"/>
              </a:ext>
            </a:extLst>
          </p:cNvPr>
          <p:cNvSpPr>
            <a:spLocks noGrp="1"/>
          </p:cNvSpPr>
          <p:nvPr>
            <p:ph idx="1"/>
          </p:nvPr>
        </p:nvSpPr>
        <p:spPr>
          <a:xfrm>
            <a:off x="978408" y="1360697"/>
            <a:ext cx="10287000" cy="4136605"/>
          </a:xfrm>
        </p:spPr>
        <p:txBody>
          <a:bodyPr>
            <a:normAutofit fontScale="92500" lnSpcReduction="10000"/>
          </a:bodyPr>
          <a:lstStyle/>
          <a:p>
            <a:pPr marL="0" marR="0" indent="0" algn="ctr">
              <a:buNone/>
            </a:pPr>
            <a:r>
              <a:rPr lang="en-US" sz="1700" dirty="0">
                <a:effectLst/>
                <a:latin typeface="Aptos" panose="020B0004020202020204" pitchFamily="34" charset="0"/>
                <a:ea typeface="DengXian" panose="02010600030101010101" pitchFamily="2" charset="-122"/>
                <a:cs typeface="Aptos" panose="020B0004020202020204" pitchFamily="34" charset="0"/>
              </a:rPr>
              <a:t>90 Central Avenue (take stairs down to the Depot)</a:t>
            </a:r>
          </a:p>
          <a:p>
            <a:pPr marL="0" marR="0" indent="0" algn="ctr">
              <a:buNone/>
            </a:pPr>
            <a:r>
              <a:rPr lang="en-US" sz="1700" dirty="0">
                <a:effectLst/>
                <a:latin typeface="Aptos" panose="020B0004020202020204" pitchFamily="34" charset="0"/>
                <a:ea typeface="DengXian" panose="02010600030101010101" pitchFamily="2" charset="-122"/>
                <a:cs typeface="Aptos" panose="020B0004020202020204" pitchFamily="34" charset="0"/>
              </a:rPr>
              <a:t>Additional parking is available directly across from the parking </a:t>
            </a:r>
          </a:p>
          <a:p>
            <a:pPr marL="0" marR="0" indent="0" algn="ctr">
              <a:buNone/>
            </a:pPr>
            <a:r>
              <a:rPr lang="en-US" sz="1700" dirty="0">
                <a:effectLst/>
                <a:latin typeface="Aptos" panose="020B0004020202020204" pitchFamily="34" charset="0"/>
                <a:ea typeface="DengXian" panose="02010600030101010101" pitchFamily="2" charset="-122"/>
                <a:cs typeface="Aptos" panose="020B0004020202020204" pitchFamily="34" charset="0"/>
              </a:rPr>
              <a:t>garage at 75 MLK Jr. Drive.</a:t>
            </a:r>
          </a:p>
          <a:p>
            <a:pPr marL="0" marR="0"/>
            <a:endParaRPr lang="en-US" sz="1700" dirty="0">
              <a:effectLst/>
              <a:latin typeface="Aptos" panose="020B0004020202020204" pitchFamily="34" charset="0"/>
              <a:ea typeface="DengXian" panose="02010600030101010101" pitchFamily="2" charset="-122"/>
              <a:cs typeface="Aptos" panose="020B0004020202020204" pitchFamily="34" charset="0"/>
            </a:endParaRPr>
          </a:p>
          <a:p>
            <a:pPr marL="0" marR="0" indent="0" algn="ctr">
              <a:buNone/>
            </a:pPr>
            <a:r>
              <a:rPr lang="en-US" sz="1700" b="1" dirty="0">
                <a:effectLst/>
                <a:latin typeface="Aptos" panose="020B0004020202020204" pitchFamily="34" charset="0"/>
                <a:ea typeface="DengXian" panose="02010600030101010101" pitchFamily="2" charset="-122"/>
                <a:cs typeface="Aptos" panose="020B0004020202020204" pitchFamily="34" charset="0"/>
              </a:rPr>
              <a:t>Bus Parking</a:t>
            </a:r>
            <a:r>
              <a:rPr lang="en-US" sz="1700" dirty="0">
                <a:effectLst/>
                <a:latin typeface="Aptos" panose="020B0004020202020204" pitchFamily="34" charset="0"/>
                <a:ea typeface="DengXian" panose="02010600030101010101" pitchFamily="2" charset="-122"/>
                <a:cs typeface="Aptos" panose="020B0004020202020204" pitchFamily="34" charset="0"/>
              </a:rPr>
              <a:t> </a:t>
            </a:r>
          </a:p>
          <a:p>
            <a:pPr marL="0" indent="0" algn="ctr">
              <a:buNone/>
            </a:pPr>
            <a:r>
              <a:rPr lang="en-US" sz="1700" dirty="0">
                <a:effectLst/>
                <a:latin typeface="Aptos" panose="020B0004020202020204" pitchFamily="34" charset="0"/>
                <a:ea typeface="DengXian" panose="02010600030101010101" pitchFamily="2" charset="-122"/>
                <a:cs typeface="Aptos" panose="020B0004020202020204" pitchFamily="34" charset="0"/>
              </a:rPr>
              <a:t>Buses and 15-passenger or larger vans are allowed to drop off students at the Depot but must park at the Capitol on the west side of Washington Street. </a:t>
            </a:r>
          </a:p>
          <a:p>
            <a:pPr marL="0" indent="0" algn="ctr">
              <a:buNone/>
            </a:pPr>
            <a:r>
              <a:rPr lang="en-US" sz="1700" b="0" i="0" dirty="0">
                <a:solidFill>
                  <a:srgbClr val="000300"/>
                </a:solidFill>
                <a:effectLst/>
                <a:latin typeface="Aptos" panose="020B0004020202020204" pitchFamily="34" charset="0"/>
              </a:rPr>
              <a:t>Buses should go to park on the west side of Washington Street in front of the Capitol. Capitol events or security threats may make this space unavailable. In those cases, buses will be rerouted by Capitol security.</a:t>
            </a:r>
          </a:p>
          <a:p>
            <a:pPr marL="0" indent="0" algn="ctr">
              <a:buNone/>
            </a:pPr>
            <a:r>
              <a:rPr lang="en-US" sz="1700" b="0" i="0" dirty="0">
                <a:solidFill>
                  <a:srgbClr val="000300"/>
                </a:solidFill>
                <a:effectLst/>
                <a:latin typeface="Aptos" panose="020B0004020202020204" pitchFamily="34" charset="0"/>
                <a:hlinkClick r:id="rId2"/>
              </a:rPr>
              <a:t>https://gov.georgia.gov/contact-us/capitol-information-directions</a:t>
            </a:r>
            <a:endParaRPr lang="en-US" sz="1700" b="0" i="0" dirty="0">
              <a:solidFill>
                <a:srgbClr val="000300"/>
              </a:solidFill>
              <a:effectLst/>
              <a:latin typeface="Aptos" panose="020B0004020202020204" pitchFamily="34" charset="0"/>
            </a:endParaRPr>
          </a:p>
          <a:p>
            <a:pPr marL="0" indent="0" algn="ctr">
              <a:buNone/>
            </a:pPr>
            <a:endParaRPr lang="en-US" b="1" dirty="0">
              <a:latin typeface="Aptos" panose="020B0004020202020204" pitchFamily="34" charset="0"/>
            </a:endParaRPr>
          </a:p>
        </p:txBody>
      </p:sp>
    </p:spTree>
    <p:extLst>
      <p:ext uri="{BB962C8B-B14F-4D97-AF65-F5344CB8AC3E}">
        <p14:creationId xmlns:p14="http://schemas.microsoft.com/office/powerpoint/2010/main" val="48105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DDCB8-0DA6-16F3-B3CA-CF93D0760B5D}"/>
              </a:ext>
            </a:extLst>
          </p:cNvPr>
          <p:cNvSpPr>
            <a:spLocks noGrp="1"/>
          </p:cNvSpPr>
          <p:nvPr>
            <p:ph type="body" idx="1"/>
          </p:nvPr>
        </p:nvSpPr>
        <p:spPr>
          <a:xfrm>
            <a:off x="334874" y="1659966"/>
            <a:ext cx="5643896" cy="2616611"/>
          </a:xfrm>
        </p:spPr>
        <p:txBody>
          <a:bodyPr>
            <a:noAutofit/>
          </a:bodyPr>
          <a:lstStyle/>
          <a:p>
            <a:pPr marL="0" marR="0" algn="ctr"/>
            <a:r>
              <a:rPr lang="en-US" b="1" u="sng" dirty="0">
                <a:solidFill>
                  <a:srgbClr val="000000"/>
                </a:solidFill>
                <a:effectLst/>
                <a:latin typeface="Lato" panose="020F0502020204030203" pitchFamily="34" charset="0"/>
                <a:ea typeface="DengXian" panose="02010600030101010101" pitchFamily="2" charset="-122"/>
                <a:cs typeface="Aptos" panose="020B0004020202020204" pitchFamily="34" charset="0"/>
              </a:rPr>
              <a:t>Entrance into the Capitol</a:t>
            </a:r>
            <a:endParaRPr lang="en-US" dirty="0">
              <a:effectLst/>
              <a:latin typeface="Aptos" panose="020B0004020202020204" pitchFamily="34" charset="0"/>
              <a:ea typeface="DengXian" panose="02010600030101010101" pitchFamily="2" charset="-122"/>
              <a:cs typeface="Aptos" panose="020B0004020202020204" pitchFamily="34" charset="0"/>
            </a:endParaRPr>
          </a:p>
          <a:p>
            <a:pPr marL="0" marR="0" algn="ctr"/>
            <a:r>
              <a:rPr lang="en-US" sz="1800" b="1" u="sng" dirty="0">
                <a:solidFill>
                  <a:srgbClr val="000000"/>
                </a:solidFill>
                <a:effectLst/>
                <a:latin typeface="Lato" panose="020F0502020204030203" pitchFamily="34" charset="0"/>
                <a:ea typeface="DengXian" panose="02010600030101010101" pitchFamily="2" charset="-122"/>
                <a:cs typeface="Aptos" panose="020B0004020202020204" pitchFamily="34" charset="0"/>
              </a:rPr>
              <a:t>﻿</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r>
              <a:rPr lang="en-US" sz="1800" b="1" dirty="0">
                <a:solidFill>
                  <a:srgbClr val="000000"/>
                </a:solidFill>
                <a:effectLst/>
                <a:latin typeface="Lato" panose="020F0502020204030203" pitchFamily="34" charset="0"/>
                <a:ea typeface="DengXian" panose="02010600030101010101" pitchFamily="2" charset="-122"/>
                <a:cs typeface="Aptos" panose="020B0004020202020204" pitchFamily="34" charset="0"/>
              </a:rPr>
              <a:t>Id's</a:t>
            </a:r>
            <a:r>
              <a:rPr lang="en-US" sz="1800" dirty="0">
                <a:solidFill>
                  <a:srgbClr val="000000"/>
                </a:solidFill>
                <a:effectLst/>
                <a:latin typeface="Lato" panose="020F0502020204030203" pitchFamily="34" charset="0"/>
                <a:ea typeface="DengXian" panose="02010600030101010101" pitchFamily="2" charset="-122"/>
                <a:cs typeface="Aptos" panose="020B0004020202020204" pitchFamily="34" charset="0"/>
              </a:rPr>
              <a:t>- All adults age 18 and older must show a Photo ID upon entering the Capitol</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r>
              <a:rPr lang="en-US" sz="1800" b="1" dirty="0">
                <a:solidFill>
                  <a:srgbClr val="000000"/>
                </a:solidFill>
                <a:effectLst/>
                <a:latin typeface="Lato" panose="020F0502020204030203" pitchFamily="34" charset="0"/>
                <a:ea typeface="DengXian" panose="02010600030101010101" pitchFamily="2" charset="-122"/>
                <a:cs typeface="Aptos" panose="020B0004020202020204" pitchFamily="34" charset="0"/>
              </a:rPr>
              <a:t>Metal Detectors- </a:t>
            </a:r>
            <a:r>
              <a:rPr lang="en-US" sz="1800" dirty="0">
                <a:solidFill>
                  <a:srgbClr val="000000"/>
                </a:solidFill>
                <a:effectLst/>
                <a:latin typeface="Lato" panose="020F0502020204030203" pitchFamily="34" charset="0"/>
                <a:ea typeface="DengXian" panose="02010600030101010101" pitchFamily="2" charset="-122"/>
                <a:cs typeface="Aptos" panose="020B0004020202020204" pitchFamily="34" charset="0"/>
              </a:rPr>
              <a:t>Visitors must enter the Capitol through a metal detector and an X-Ray machine will examine </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r>
              <a:rPr lang="en-US" sz="1800" dirty="0">
                <a:solidFill>
                  <a:srgbClr val="000000"/>
                </a:solidFill>
                <a:effectLst/>
                <a:latin typeface="Lato" panose="020F0502020204030203" pitchFamily="34" charset="0"/>
                <a:ea typeface="DengXian" panose="02010600030101010101" pitchFamily="2" charset="-122"/>
                <a:cs typeface="Aptos" panose="020B0004020202020204" pitchFamily="34" charset="0"/>
              </a:rPr>
              <a:t>hand-carried items</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r>
              <a:rPr lang="en-US" sz="1800" b="1" dirty="0">
                <a:solidFill>
                  <a:srgbClr val="000000"/>
                </a:solidFill>
                <a:effectLst/>
                <a:latin typeface="Lato" panose="020F0502020204030203" pitchFamily="34" charset="0"/>
                <a:ea typeface="DengXian" panose="02010600030101010101" pitchFamily="2" charset="-122"/>
                <a:cs typeface="Aptos" panose="020B0004020202020204" pitchFamily="34" charset="0"/>
              </a:rPr>
              <a:t>Items to leave at home</a:t>
            </a:r>
            <a:r>
              <a:rPr lang="en-US" sz="1800" dirty="0">
                <a:solidFill>
                  <a:srgbClr val="000000"/>
                </a:solidFill>
                <a:effectLst/>
                <a:latin typeface="Lato" panose="020F0502020204030203" pitchFamily="34" charset="0"/>
                <a:ea typeface="DengXian" panose="02010600030101010101" pitchFamily="2" charset="-122"/>
                <a:cs typeface="Aptos" panose="020B0004020202020204" pitchFamily="34" charset="0"/>
              </a:rPr>
              <a:t>- no weapons, including pocketknives </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r>
              <a:rPr lang="en-US" sz="1800" dirty="0">
                <a:solidFill>
                  <a:srgbClr val="000000"/>
                </a:solidFill>
                <a:effectLst/>
                <a:latin typeface="Lato" panose="020F0502020204030203" pitchFamily="34" charset="0"/>
                <a:ea typeface="DengXian" panose="02010600030101010101" pitchFamily="2" charset="-122"/>
                <a:cs typeface="Aptos" panose="020B0004020202020204" pitchFamily="34" charset="0"/>
              </a:rPr>
              <a:t>﻿are allowed.</a:t>
            </a:r>
            <a:endParaRPr lang="en-US" sz="1800" dirty="0"/>
          </a:p>
        </p:txBody>
      </p:sp>
      <p:pic>
        <p:nvPicPr>
          <p:cNvPr id="16" name="Picture 15">
            <a:extLst>
              <a:ext uri="{FF2B5EF4-FFF2-40B4-BE49-F238E27FC236}">
                <a16:creationId xmlns:a16="http://schemas.microsoft.com/office/drawing/2014/main" id="{1C6161D8-2116-A996-B7B6-F910E8DAE9E7}"/>
              </a:ext>
            </a:extLst>
          </p:cNvPr>
          <p:cNvPicPr>
            <a:picLocks noChangeAspect="1"/>
          </p:cNvPicPr>
          <p:nvPr/>
        </p:nvPicPr>
        <p:blipFill>
          <a:blip r:embed="rId2"/>
          <a:stretch>
            <a:fillRect/>
          </a:stretch>
        </p:blipFill>
        <p:spPr>
          <a:xfrm>
            <a:off x="6382044" y="763957"/>
            <a:ext cx="5257642" cy="3793976"/>
          </a:xfrm>
          <a:prstGeom prst="rect">
            <a:avLst/>
          </a:prstGeom>
        </p:spPr>
      </p:pic>
    </p:spTree>
    <p:extLst>
      <p:ext uri="{BB962C8B-B14F-4D97-AF65-F5344CB8AC3E}">
        <p14:creationId xmlns:p14="http://schemas.microsoft.com/office/powerpoint/2010/main" val="56580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1AC98-AF38-57A7-D27C-929403252C4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942491-5929-3E7E-E1D3-2413EF8B2B0E}"/>
              </a:ext>
            </a:extLst>
          </p:cNvPr>
          <p:cNvSpPr>
            <a:spLocks noGrp="1"/>
          </p:cNvSpPr>
          <p:nvPr>
            <p:ph type="body" idx="1"/>
          </p:nvPr>
        </p:nvSpPr>
        <p:spPr>
          <a:xfrm>
            <a:off x="180130" y="1350477"/>
            <a:ext cx="5761126" cy="2616611"/>
          </a:xfrm>
        </p:spPr>
        <p:txBody>
          <a:bodyPr>
            <a:noAutofit/>
          </a:bodyPr>
          <a:lstStyle/>
          <a:p>
            <a:pPr marL="0" marR="0" algn="ctr"/>
            <a:r>
              <a:rPr lang="en-US" sz="3200" b="1" u="sng" dirty="0">
                <a:solidFill>
                  <a:srgbClr val="000000"/>
                </a:solidFill>
                <a:effectLst/>
                <a:latin typeface="Lato" panose="020F0502020204030203" pitchFamily="34" charset="0"/>
                <a:ea typeface="DengXian" panose="02010600030101010101" pitchFamily="2" charset="-122"/>
                <a:cs typeface="Aptos" panose="020B0004020202020204" pitchFamily="34" charset="0"/>
              </a:rPr>
              <a:t>Legislative Visits</a:t>
            </a:r>
            <a:endParaRPr lang="en-US" sz="3200" dirty="0">
              <a:effectLst/>
              <a:latin typeface="Aptos" panose="020B0004020202020204" pitchFamily="34" charset="0"/>
              <a:ea typeface="DengXian" panose="02010600030101010101" pitchFamily="2" charset="-122"/>
              <a:cs typeface="Aptos" panose="020B0004020202020204" pitchFamily="34" charset="0"/>
            </a:endParaRPr>
          </a:p>
          <a:p>
            <a:pPr marL="0" marR="0" algn="ctr"/>
            <a:r>
              <a:rPr lang="en-US" sz="1800" b="1" u="sng" dirty="0">
                <a:solidFill>
                  <a:srgbClr val="000000"/>
                </a:solidFill>
                <a:effectLst/>
                <a:latin typeface="Lato" panose="020F0502020204030203" pitchFamily="34" charset="0"/>
                <a:ea typeface="DengXian" panose="02010600030101010101" pitchFamily="2" charset="-122"/>
                <a:cs typeface="Aptos" panose="020B0004020202020204" pitchFamily="34" charset="0"/>
              </a:rPr>
              <a:t>﻿</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Find out who your state senator and representative are by going to </a:t>
            </a:r>
            <a:r>
              <a:rPr lang="en-US" sz="1600" u="sng" dirty="0">
                <a:solidFill>
                  <a:srgbClr val="EE232A"/>
                </a:solidFill>
                <a:effectLst/>
                <a:latin typeface="Lato" panose="020F0502020204030203" pitchFamily="34" charset="0"/>
                <a:ea typeface="Times New Roman" panose="02020603050405020304" pitchFamily="18" charset="0"/>
                <a:cs typeface="Aptos" panose="020B0004020202020204" pitchFamily="34" charset="0"/>
                <a:hlinkClick r:id="rId2"/>
              </a:rPr>
              <a:t>www.pluralpolicy.com</a:t>
            </a: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 </a:t>
            </a:r>
            <a:r>
              <a:rPr lang="en-US" sz="1600" u="sng" dirty="0">
                <a:solidFill>
                  <a:srgbClr val="EE232A"/>
                </a:solidFill>
                <a:effectLst/>
                <a:latin typeface="Lato" panose="020F0502020204030203" pitchFamily="34" charset="0"/>
                <a:ea typeface="Times New Roman" panose="02020603050405020304" pitchFamily="18" charset="0"/>
                <a:cs typeface="Aptos" panose="020B0004020202020204" pitchFamily="34" charset="0"/>
                <a:hlinkClick r:id="rId3"/>
              </a:rPr>
              <a:t>Click here for more information.</a:t>
            </a: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 </a:t>
            </a:r>
            <a:endParaRPr lang="en-US" sz="16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Make an appointment prior to prevention day.</a:t>
            </a:r>
            <a:endParaRPr lang="en-US" sz="16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Prepare a community 1 pager</a:t>
            </a:r>
            <a:endParaRPr lang="en-US" sz="16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Prepare an elevator speech - </a:t>
            </a:r>
            <a:r>
              <a:rPr lang="en-US" sz="1600" u="sng" dirty="0">
                <a:solidFill>
                  <a:srgbClr val="EB4C39"/>
                </a:solidFill>
                <a:effectLst/>
                <a:latin typeface="Lato" panose="020F0502020204030203" pitchFamily="34" charset="0"/>
                <a:ea typeface="Times New Roman" panose="02020603050405020304" pitchFamily="18" charset="0"/>
                <a:cs typeface="Aptos" panose="020B0004020202020204" pitchFamily="34" charset="0"/>
                <a:hlinkClick r:id="rId4"/>
              </a:rPr>
              <a:t>click here for example</a:t>
            </a: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 </a:t>
            </a:r>
            <a:endParaRPr lang="en-US" sz="16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If in a group, choose a leader</a:t>
            </a:r>
            <a:endParaRPr lang="en-US" sz="16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6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Choose one person to share a personal story</a:t>
            </a:r>
            <a:endParaRPr lang="en-US" sz="1600" dirty="0">
              <a:effectLst/>
              <a:latin typeface="Aptos" panose="020B0004020202020204" pitchFamily="34" charset="0"/>
              <a:ea typeface="DengXian" panose="02010600030101010101" pitchFamily="2" charset="-122"/>
              <a:cs typeface="Aptos" panose="020B0004020202020204" pitchFamily="34" charset="0"/>
            </a:endParaRPr>
          </a:p>
        </p:txBody>
      </p:sp>
      <p:pic>
        <p:nvPicPr>
          <p:cNvPr id="4" name="Picture 3">
            <a:extLst>
              <a:ext uri="{FF2B5EF4-FFF2-40B4-BE49-F238E27FC236}">
                <a16:creationId xmlns:a16="http://schemas.microsoft.com/office/drawing/2014/main" id="{2220E71E-F0F4-B967-B3CF-3958156CDAAF}"/>
              </a:ext>
            </a:extLst>
          </p:cNvPr>
          <p:cNvPicPr>
            <a:picLocks noChangeAspect="1"/>
          </p:cNvPicPr>
          <p:nvPr/>
        </p:nvPicPr>
        <p:blipFill>
          <a:blip r:embed="rId5"/>
          <a:stretch>
            <a:fillRect/>
          </a:stretch>
        </p:blipFill>
        <p:spPr>
          <a:xfrm>
            <a:off x="6526163" y="417780"/>
            <a:ext cx="4882735" cy="4757537"/>
          </a:xfrm>
          <a:prstGeom prst="rect">
            <a:avLst/>
          </a:prstGeom>
        </p:spPr>
      </p:pic>
    </p:spTree>
    <p:extLst>
      <p:ext uri="{BB962C8B-B14F-4D97-AF65-F5344CB8AC3E}">
        <p14:creationId xmlns:p14="http://schemas.microsoft.com/office/powerpoint/2010/main" val="9657662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8FCA9-2C7D-45A4-87C8-02C272E9F4DD}">
  <ds:schemaRefs>
    <ds:schemaRef ds:uri="http://schemas.microsoft.com/sharepoint/v3/contenttype/forms"/>
  </ds:schemaRefs>
</ds:datastoreItem>
</file>

<file path=customXml/itemProps2.xml><?xml version="1.0" encoding="utf-8"?>
<ds:datastoreItem xmlns:ds="http://schemas.openxmlformats.org/officeDocument/2006/customXml" ds:itemID="{339B373E-6FDE-4773-A0C6-CDA9846E30C9}">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9C741A42-9646-4B63-A6BC-7DA2EE5F87D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TM04033927[[fn=Main Event]]</Template>
  <TotalTime>3739</TotalTime>
  <Words>820</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Abadi</vt:lpstr>
      <vt:lpstr>Aptos</vt:lpstr>
      <vt:lpstr>Arial</vt:lpstr>
      <vt:lpstr>Calibri</vt:lpstr>
      <vt:lpstr>Felix Titling</vt:lpstr>
      <vt:lpstr>Gill Sans Nova Light</vt:lpstr>
      <vt:lpstr>Impact</vt:lpstr>
      <vt:lpstr>Ink Free</vt:lpstr>
      <vt:lpstr>Lato</vt:lpstr>
      <vt:lpstr>Symbol</vt:lpstr>
      <vt:lpstr>Verdana</vt:lpstr>
      <vt:lpstr>Wingdings</vt:lpstr>
      <vt:lpstr>Main Event</vt:lpstr>
      <vt:lpstr>What to expect. . .</vt:lpstr>
      <vt:lpstr>Agenda</vt:lpstr>
      <vt:lpstr>Substance use prevention day 2025</vt:lpstr>
      <vt:lpstr>PowerPoint Presentation</vt:lpstr>
      <vt:lpstr>schedule</vt:lpstr>
      <vt:lpstr>Key Note Speaker</vt:lpstr>
      <vt:lpstr>Parking</vt:lpstr>
      <vt:lpstr>PowerPoint Presentation</vt:lpstr>
      <vt:lpstr>PowerPoint Presentation</vt:lpstr>
      <vt:lpstr>PowerPoint Presentation</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EXPECT . . .</dc:title>
  <dc:creator>Ester Lopez</dc:creator>
  <cp:lastModifiedBy>Ester Lopez</cp:lastModifiedBy>
  <cp:revision>13</cp:revision>
  <dcterms:created xsi:type="dcterms:W3CDTF">2023-02-08T19:41:30Z</dcterms:created>
  <dcterms:modified xsi:type="dcterms:W3CDTF">2025-02-21T18:52:00Z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